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Default Extension="sldx" ContentType="application/vnd.openxmlformats-officedocument.presentationml.slide"/>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448" r:id="rId2"/>
    <p:sldId id="463" r:id="rId3"/>
    <p:sldId id="468" r:id="rId4"/>
    <p:sldId id="459" r:id="rId5"/>
    <p:sldId id="467" r:id="rId6"/>
    <p:sldId id="439" r:id="rId7"/>
    <p:sldId id="429" r:id="rId8"/>
    <p:sldId id="428" r:id="rId9"/>
    <p:sldId id="434" r:id="rId10"/>
    <p:sldId id="455" r:id="rId11"/>
    <p:sldId id="469" r:id="rId12"/>
    <p:sldId id="466" r:id="rId13"/>
    <p:sldId id="462" r:id="rId14"/>
    <p:sldId id="464" r:id="rId15"/>
    <p:sldId id="465" r:id="rId16"/>
  </p:sldIdLst>
  <p:sldSz cx="9144000" cy="6858000" type="screen4x3"/>
  <p:notesSz cx="6858000" cy="9144000"/>
  <p:defaultTextStyle>
    <a:defPPr>
      <a:defRPr lang="sv-SE"/>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showPr>
  <p:clrMru>
    <a:srgbClr val="FF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1695" autoAdjust="0"/>
  </p:normalViewPr>
  <p:slideViewPr>
    <p:cSldViewPr>
      <p:cViewPr varScale="1">
        <p:scale>
          <a:sx n="54" d="100"/>
          <a:sy n="54" d="100"/>
        </p:scale>
        <p:origin x="-161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sv-SE"/>
          </a:p>
        </p:txBody>
      </p:sp>
      <p:sp>
        <p:nvSpPr>
          <p:cNvPr id="3" name="Platshållare fö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AFF14817-4C0E-49F1-97B3-C7AA557F973A}" type="datetimeFigureOut">
              <a:rPr lang="sv-SE"/>
              <a:pPr>
                <a:defRPr/>
              </a:pPr>
              <a:t>2011-11-24</a:t>
            </a:fld>
            <a:endParaRPr lang="sv-SE"/>
          </a:p>
        </p:txBody>
      </p:sp>
      <p:sp>
        <p:nvSpPr>
          <p:cNvPr id="4" name="Platshållare för bildobjekt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sv-SE" noProof="0"/>
          </a:p>
        </p:txBody>
      </p:sp>
      <p:sp>
        <p:nvSpPr>
          <p:cNvPr id="5" name="Platshållare för anteckninga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sv-SE" noProof="0" smtClean="0"/>
              <a:t>Klicka här för att ändra format på bakgrundstexten</a:t>
            </a:r>
          </a:p>
          <a:p>
            <a:pPr lvl="1"/>
            <a:r>
              <a:rPr lang="sv-SE" noProof="0" smtClean="0"/>
              <a:t>Nivå två</a:t>
            </a:r>
          </a:p>
          <a:p>
            <a:pPr lvl="2"/>
            <a:r>
              <a:rPr lang="sv-SE" noProof="0" smtClean="0"/>
              <a:t>Nivå tre</a:t>
            </a:r>
          </a:p>
          <a:p>
            <a:pPr lvl="3"/>
            <a:r>
              <a:rPr lang="sv-SE" noProof="0" smtClean="0"/>
              <a:t>Nivå fyra</a:t>
            </a:r>
          </a:p>
          <a:p>
            <a:pPr lvl="4"/>
            <a:r>
              <a:rPr lang="sv-SE" noProof="0" smtClean="0"/>
              <a:t>Nivå fem</a:t>
            </a:r>
            <a:endParaRPr lang="sv-SE" noProof="0"/>
          </a:p>
        </p:txBody>
      </p:sp>
      <p:sp>
        <p:nvSpPr>
          <p:cNvPr id="6" name="Platshållare för sidfo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sv-SE"/>
          </a:p>
        </p:txBody>
      </p:sp>
      <p:sp>
        <p:nvSpPr>
          <p:cNvPr id="7" name="Platshållare för bild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C27EFDE0-5FF8-47B8-9954-6C5E59835BFA}" type="slidenum">
              <a:rPr lang="sv-SE"/>
              <a:pPr>
                <a:defRPr/>
              </a:pPr>
              <a:t>‹#›</a:t>
            </a:fld>
            <a:endParaRPr lang="sv-S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Platshållare för bildobjekt 1"/>
          <p:cNvSpPr>
            <a:spLocks noGrp="1" noRot="1" noChangeAspect="1" noTextEdit="1"/>
          </p:cNvSpPr>
          <p:nvPr>
            <p:ph type="sldImg"/>
          </p:nvPr>
        </p:nvSpPr>
        <p:spPr bwMode="auto">
          <a:noFill/>
          <a:ln>
            <a:solidFill>
              <a:srgbClr val="000000"/>
            </a:solidFill>
            <a:miter lim="800000"/>
            <a:headEnd/>
            <a:tailEnd/>
          </a:ln>
        </p:spPr>
      </p:sp>
      <p:sp>
        <p:nvSpPr>
          <p:cNvPr id="17410" name="Platshållare för anteckninga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sv-SE" smtClean="0"/>
          </a:p>
        </p:txBody>
      </p:sp>
      <p:sp>
        <p:nvSpPr>
          <p:cNvPr id="17411" name="Platshållare för bildnumm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571DDE7A-06A5-4B27-A6B8-E591864E400C}" type="slidenum">
              <a:rPr lang="sv-SE" sz="1200"/>
              <a:pPr algn="r"/>
              <a:t>1</a:t>
            </a:fld>
            <a:endParaRPr lang="sv-SE"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normAutofit/>
          </a:bodyPr>
          <a:lstStyle/>
          <a:p>
            <a:r>
              <a:rPr lang="sv-SE" dirty="0" smtClean="0"/>
              <a:t>Det har varit ett spännande arbete som har gett ett nytt perspektiv och nya kunskaper om våra olika verksamheter. Något som båda organisationerna kan ha glädje av i framtiden. </a:t>
            </a:r>
          </a:p>
          <a:p>
            <a:r>
              <a:rPr lang="sv-SE" dirty="0" smtClean="0"/>
              <a:t>Vi har stor förståelse för att förändringar i form av sammanslagningar eller nedläggningar ofta känslomässigt upplevs som jobbiga. Det kan också vara svårt att i början hitta varandra i en ny organisation men samtidigt är vi övertygade om att sammanslagningen kan erbjuda mer än vad SBU och SSF idag erbjuder var för sig. Åsiktsskillnader och kulturkrockar har funnits och hanterats och är idag inga hinder. </a:t>
            </a:r>
          </a:p>
          <a:p>
            <a:r>
              <a:rPr lang="sv-SE" dirty="0" smtClean="0"/>
              <a:t>Styrelserna och den gemensamma styrgruppen är övertygade om att vi tillsammans genom sammanslagning kan skapa en betydligt starkare organisation än de vi har idag. </a:t>
            </a:r>
          </a:p>
          <a:p>
            <a:r>
              <a:rPr lang="sv-SE" dirty="0" smtClean="0"/>
              <a:t>Med erfarenhet från Finland har vi medvetet valt att lägga namnfrågan åt sidan tills frågan om det vi vill är avklarad. </a:t>
            </a:r>
          </a:p>
          <a:p>
            <a:endParaRPr lang="sv-SE" dirty="0"/>
          </a:p>
        </p:txBody>
      </p:sp>
      <p:sp>
        <p:nvSpPr>
          <p:cNvPr id="4" name="Platshållare för bildnummer 3"/>
          <p:cNvSpPr>
            <a:spLocks noGrp="1"/>
          </p:cNvSpPr>
          <p:nvPr>
            <p:ph type="sldNum" sz="quarter" idx="10"/>
          </p:nvPr>
        </p:nvSpPr>
        <p:spPr/>
        <p:txBody>
          <a:bodyPr/>
          <a:lstStyle/>
          <a:p>
            <a:pPr>
              <a:defRPr/>
            </a:pPr>
            <a:fld id="{C27EFDE0-5FF8-47B8-9954-6C5E59835BFA}" type="slidenum">
              <a:rPr lang="sv-SE" smtClean="0"/>
              <a:pPr>
                <a:defRPr/>
              </a:pPr>
              <a:t>3</a:t>
            </a:fld>
            <a:endParaRPr lang="sv-SE"/>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Platshållare för bildobjekt 1"/>
          <p:cNvSpPr>
            <a:spLocks noGrp="1" noRot="1" noChangeAspect="1" noTextEdit="1"/>
          </p:cNvSpPr>
          <p:nvPr>
            <p:ph type="sldImg"/>
          </p:nvPr>
        </p:nvSpPr>
        <p:spPr bwMode="auto">
          <a:noFill/>
          <a:ln>
            <a:solidFill>
              <a:srgbClr val="000000"/>
            </a:solidFill>
            <a:miter lim="800000"/>
            <a:headEnd/>
            <a:tailEnd/>
          </a:ln>
        </p:spPr>
      </p:sp>
      <p:sp>
        <p:nvSpPr>
          <p:cNvPr id="45058" name="Platshållare för anteckningar 2"/>
          <p:cNvSpPr>
            <a:spLocks noGrp="1"/>
          </p:cNvSpPr>
          <p:nvPr>
            <p:ph type="body" idx="1"/>
          </p:nvPr>
        </p:nvSpPr>
        <p:spPr bwMode="auto">
          <a:noFill/>
        </p:spPr>
        <p:txBody>
          <a:bodyPr wrap="square" numCol="1" anchor="t" anchorCtr="0" compatLnSpc="1">
            <a:prstTxWarp prst="textNoShape">
              <a:avLst/>
            </a:prstTxWarp>
          </a:bodyPr>
          <a:lstStyle/>
          <a:p>
            <a:endParaRPr lang="sv-SE" smtClean="0"/>
          </a:p>
        </p:txBody>
      </p:sp>
      <p:sp>
        <p:nvSpPr>
          <p:cNvPr id="45059" name="Platshållare för bildnumm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E9243CB3-AAA7-42E8-94BE-87A7EDE4C3B1}" type="slidenum">
              <a:rPr lang="sv-SE" sz="1200"/>
              <a:pPr algn="r"/>
              <a:t>6</a:t>
            </a:fld>
            <a:endParaRPr lang="sv-SE" sz="120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Platshållare för bildobjekt 1"/>
          <p:cNvSpPr>
            <a:spLocks noGrp="1" noRot="1" noChangeAspect="1" noTextEdit="1"/>
          </p:cNvSpPr>
          <p:nvPr>
            <p:ph type="sldImg"/>
          </p:nvPr>
        </p:nvSpPr>
        <p:spPr bwMode="auto">
          <a:noFill/>
          <a:ln>
            <a:solidFill>
              <a:srgbClr val="000000"/>
            </a:solidFill>
            <a:miter lim="800000"/>
            <a:headEnd/>
            <a:tailEnd/>
          </a:ln>
        </p:spPr>
      </p:sp>
      <p:sp>
        <p:nvSpPr>
          <p:cNvPr id="33794" name="Platshållare för anteckningar 2"/>
          <p:cNvSpPr>
            <a:spLocks noGrp="1"/>
          </p:cNvSpPr>
          <p:nvPr>
            <p:ph type="body" idx="1"/>
          </p:nvPr>
        </p:nvSpPr>
        <p:spPr bwMode="auto">
          <a:noFill/>
        </p:spPr>
        <p:txBody>
          <a:bodyPr wrap="square" numCol="1" anchor="t" anchorCtr="0" compatLnSpc="1">
            <a:prstTxWarp prst="textNoShape">
              <a:avLst/>
            </a:prstTxWarp>
          </a:bodyPr>
          <a:lstStyle/>
          <a:p>
            <a:endParaRPr lang="sv-SE" smtClean="0"/>
          </a:p>
        </p:txBody>
      </p:sp>
      <p:sp>
        <p:nvSpPr>
          <p:cNvPr id="33795" name="Platshållare för bildnumm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6C9DCD4A-8095-4D19-B944-18E72A55A862}" type="slidenum">
              <a:rPr lang="sv-SE" sz="1200"/>
              <a:pPr algn="r"/>
              <a:t>7</a:t>
            </a:fld>
            <a:endParaRPr lang="sv-SE" sz="120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Platshållare för bildobjekt 1"/>
          <p:cNvSpPr>
            <a:spLocks noGrp="1" noRot="1" noChangeAspect="1" noTextEdit="1"/>
          </p:cNvSpPr>
          <p:nvPr>
            <p:ph type="sldImg"/>
          </p:nvPr>
        </p:nvSpPr>
        <p:spPr bwMode="auto">
          <a:noFill/>
          <a:ln>
            <a:solidFill>
              <a:srgbClr val="000000"/>
            </a:solidFill>
            <a:miter lim="800000"/>
            <a:headEnd/>
            <a:tailEnd/>
          </a:ln>
        </p:spPr>
      </p:sp>
      <p:sp>
        <p:nvSpPr>
          <p:cNvPr id="31746" name="Platshållare för anteckningar 2"/>
          <p:cNvSpPr>
            <a:spLocks noGrp="1"/>
          </p:cNvSpPr>
          <p:nvPr>
            <p:ph type="body" idx="1"/>
          </p:nvPr>
        </p:nvSpPr>
        <p:spPr bwMode="auto">
          <a:noFill/>
        </p:spPr>
        <p:txBody>
          <a:bodyPr wrap="square" numCol="1" anchor="t" anchorCtr="0" compatLnSpc="1">
            <a:prstTxWarp prst="textNoShape">
              <a:avLst/>
            </a:prstTxWarp>
          </a:bodyPr>
          <a:lstStyle/>
          <a:p>
            <a:endParaRPr lang="sv-SE" smtClean="0"/>
          </a:p>
        </p:txBody>
      </p:sp>
      <p:sp>
        <p:nvSpPr>
          <p:cNvPr id="31747" name="Platshållare för bildnumm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C4D0CEB7-D3CB-43B6-B6E2-E0178BE08D4E}" type="slidenum">
              <a:rPr lang="sv-SE" sz="1200"/>
              <a:pPr algn="r"/>
              <a:t>8</a:t>
            </a:fld>
            <a:endParaRPr lang="sv-SE" sz="120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Platshållare för bildobjekt 1"/>
          <p:cNvSpPr>
            <a:spLocks noGrp="1" noRot="1" noChangeAspect="1" noTextEdit="1"/>
          </p:cNvSpPr>
          <p:nvPr>
            <p:ph type="sldImg"/>
          </p:nvPr>
        </p:nvSpPr>
        <p:spPr bwMode="auto">
          <a:noFill/>
          <a:ln>
            <a:solidFill>
              <a:srgbClr val="000000"/>
            </a:solidFill>
            <a:miter lim="800000"/>
            <a:headEnd/>
            <a:tailEnd/>
          </a:ln>
        </p:spPr>
      </p:sp>
      <p:sp>
        <p:nvSpPr>
          <p:cNvPr id="39938" name="Platshållare för anteckningar 2"/>
          <p:cNvSpPr>
            <a:spLocks noGrp="1"/>
          </p:cNvSpPr>
          <p:nvPr>
            <p:ph type="body" idx="1"/>
          </p:nvPr>
        </p:nvSpPr>
        <p:spPr bwMode="auto">
          <a:noFill/>
        </p:spPr>
        <p:txBody>
          <a:bodyPr wrap="square" numCol="1" anchor="t" anchorCtr="0" compatLnSpc="1">
            <a:prstTxWarp prst="textNoShape">
              <a:avLst/>
            </a:prstTxWarp>
          </a:bodyPr>
          <a:lstStyle/>
          <a:p>
            <a:endParaRPr lang="sv-SE" smtClean="0"/>
          </a:p>
        </p:txBody>
      </p:sp>
      <p:sp>
        <p:nvSpPr>
          <p:cNvPr id="39939" name="Platshållare för bildnumm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F91EF380-809E-4952-9B5E-B215F9F828A0}" type="slidenum">
              <a:rPr lang="sv-SE" sz="1200"/>
              <a:pPr algn="r"/>
              <a:t>9</a:t>
            </a:fld>
            <a:endParaRPr lang="sv-SE" sz="120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Platshållare för bildobjekt 1"/>
          <p:cNvSpPr>
            <a:spLocks noGrp="1" noRot="1" noChangeAspect="1" noTextEdit="1"/>
          </p:cNvSpPr>
          <p:nvPr>
            <p:ph type="sldImg"/>
          </p:nvPr>
        </p:nvSpPr>
        <p:spPr bwMode="auto">
          <a:noFill/>
          <a:ln>
            <a:solidFill>
              <a:srgbClr val="000000"/>
            </a:solidFill>
            <a:miter lim="800000"/>
            <a:headEnd/>
            <a:tailEnd/>
          </a:ln>
        </p:spPr>
      </p:sp>
      <p:sp>
        <p:nvSpPr>
          <p:cNvPr id="45058" name="Platshållare för anteckningar 2"/>
          <p:cNvSpPr>
            <a:spLocks noGrp="1"/>
          </p:cNvSpPr>
          <p:nvPr>
            <p:ph type="body" idx="1"/>
          </p:nvPr>
        </p:nvSpPr>
        <p:spPr bwMode="auto">
          <a:noFill/>
        </p:spPr>
        <p:txBody>
          <a:bodyPr wrap="square" numCol="1" anchor="t" anchorCtr="0" compatLnSpc="1">
            <a:prstTxWarp prst="textNoShape">
              <a:avLst/>
            </a:prstTxWarp>
          </a:bodyPr>
          <a:lstStyle/>
          <a:p>
            <a:endParaRPr lang="sv-SE" smtClean="0"/>
          </a:p>
        </p:txBody>
      </p:sp>
      <p:sp>
        <p:nvSpPr>
          <p:cNvPr id="45059" name="Platshållare för bildnumm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E9243CB3-AAA7-42E8-94BE-87A7EDE4C3B1}" type="slidenum">
              <a:rPr lang="sv-SE" sz="1200"/>
              <a:pPr algn="r"/>
              <a:t>11</a:t>
            </a:fld>
            <a:endParaRPr lang="sv-SE"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685800" y="2130425"/>
            <a:ext cx="7772400" cy="1470025"/>
          </a:xfrm>
        </p:spPr>
        <p:txBody>
          <a:bodyPr/>
          <a:lstStyle/>
          <a:p>
            <a:r>
              <a:rPr lang="sv-SE" dirty="0" smtClean="0"/>
              <a:t>Klicka här för att ändra format</a:t>
            </a:r>
            <a:endParaRPr lang="sv-SE" dirty="0"/>
          </a:p>
        </p:txBody>
      </p:sp>
      <p:sp>
        <p:nvSpPr>
          <p:cNvPr id="3" name="Underrubri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dirty="0" smtClean="0"/>
              <a:t>Klicka här för att ändra format på underrubrik i bakgrunden</a:t>
            </a:r>
            <a:endParaRPr lang="sv-SE" dirty="0"/>
          </a:p>
        </p:txBody>
      </p:sp>
      <p:sp>
        <p:nvSpPr>
          <p:cNvPr id="4" name="Platshållare för datum 3"/>
          <p:cNvSpPr>
            <a:spLocks noGrp="1"/>
          </p:cNvSpPr>
          <p:nvPr>
            <p:ph type="dt" sz="half" idx="10"/>
          </p:nvPr>
        </p:nvSpPr>
        <p:spPr>
          <a:xfrm>
            <a:off x="428625" y="6492875"/>
            <a:ext cx="2133600" cy="365125"/>
          </a:xfrm>
        </p:spPr>
        <p:txBody>
          <a:bodyPr/>
          <a:lstStyle>
            <a:lvl1pPr>
              <a:defRPr/>
            </a:lvl1pPr>
          </a:lstStyle>
          <a:p>
            <a:pPr>
              <a:defRPr/>
            </a:pPr>
            <a:fld id="{A0207530-8818-421F-9BA6-86E6B430DF6A}" type="datetimeFigureOut">
              <a:rPr lang="sv-SE"/>
              <a:pPr>
                <a:defRPr/>
              </a:pPr>
              <a:t>2011-11-24</a:t>
            </a:fld>
            <a:endParaRPr lang="sv-SE"/>
          </a:p>
        </p:txBody>
      </p:sp>
      <p:sp>
        <p:nvSpPr>
          <p:cNvPr id="5" name="Platshållare för sidfot 4"/>
          <p:cNvSpPr>
            <a:spLocks noGrp="1"/>
          </p:cNvSpPr>
          <p:nvPr>
            <p:ph type="ftr" sz="quarter" idx="11"/>
          </p:nvPr>
        </p:nvSpPr>
        <p:spPr>
          <a:xfrm>
            <a:off x="3124200" y="6492875"/>
            <a:ext cx="2895600" cy="365125"/>
          </a:xfrm>
        </p:spPr>
        <p:txBody>
          <a:bodyPr/>
          <a:lstStyle>
            <a:lvl1pPr>
              <a:defRPr/>
            </a:lvl1pPr>
          </a:lstStyle>
          <a:p>
            <a:pPr>
              <a:defRPr/>
            </a:pPr>
            <a:endParaRPr lang="sv-SE"/>
          </a:p>
        </p:txBody>
      </p:sp>
      <p:sp>
        <p:nvSpPr>
          <p:cNvPr id="6" name="Platshållare för bildnummer 5"/>
          <p:cNvSpPr>
            <a:spLocks noGrp="1"/>
          </p:cNvSpPr>
          <p:nvPr>
            <p:ph type="sldNum" sz="quarter" idx="12"/>
          </p:nvPr>
        </p:nvSpPr>
        <p:spPr>
          <a:xfrm>
            <a:off x="6553200" y="6492875"/>
            <a:ext cx="2133600" cy="365125"/>
          </a:xfrm>
        </p:spPr>
        <p:txBody>
          <a:bodyPr/>
          <a:lstStyle>
            <a:lvl1pPr>
              <a:defRPr/>
            </a:lvl1pPr>
          </a:lstStyle>
          <a:p>
            <a:pPr>
              <a:defRPr/>
            </a:pPr>
            <a:fld id="{5A45E6CA-F135-414A-8309-D7F963FBF299}" type="slidenum">
              <a:rPr lang="sv-SE"/>
              <a:pPr>
                <a:defRPr/>
              </a:pPr>
              <a:t>‹#›</a:t>
            </a:fld>
            <a:endParaRPr lang="sv-S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lodrät text 2"/>
          <p:cNvSpPr>
            <a:spLocks noGrp="1"/>
          </p:cNvSpPr>
          <p:nvPr>
            <p:ph type="body" orient="vert" idx="1"/>
          </p:nvPr>
        </p:nvSpPr>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lvl1pPr>
              <a:defRPr/>
            </a:lvl1pPr>
          </a:lstStyle>
          <a:p>
            <a:pPr>
              <a:defRPr/>
            </a:pPr>
            <a:fld id="{B372E212-5FD3-402F-9DE5-C12E73338B42}" type="datetimeFigureOut">
              <a:rPr lang="sv-SE"/>
              <a:pPr>
                <a:defRPr/>
              </a:pPr>
              <a:t>2011-11-24</a:t>
            </a:fld>
            <a:endParaRPr lang="sv-SE"/>
          </a:p>
        </p:txBody>
      </p:sp>
      <p:sp>
        <p:nvSpPr>
          <p:cNvPr id="5" name="Platshållare för sidfot 4"/>
          <p:cNvSpPr>
            <a:spLocks noGrp="1"/>
          </p:cNvSpPr>
          <p:nvPr>
            <p:ph type="ftr" sz="quarter" idx="11"/>
          </p:nvPr>
        </p:nvSpPr>
        <p:spPr/>
        <p:txBody>
          <a:bodyPr/>
          <a:lstStyle>
            <a:lvl1pPr>
              <a:defRPr/>
            </a:lvl1pPr>
          </a:lstStyle>
          <a:p>
            <a:pPr>
              <a:defRPr/>
            </a:pPr>
            <a:endParaRPr lang="sv-SE"/>
          </a:p>
        </p:txBody>
      </p:sp>
      <p:sp>
        <p:nvSpPr>
          <p:cNvPr id="6" name="Platshållare för bildnummer 5"/>
          <p:cNvSpPr>
            <a:spLocks noGrp="1"/>
          </p:cNvSpPr>
          <p:nvPr>
            <p:ph type="sldNum" sz="quarter" idx="12"/>
          </p:nvPr>
        </p:nvSpPr>
        <p:spPr/>
        <p:txBody>
          <a:bodyPr/>
          <a:lstStyle>
            <a:lvl1pPr>
              <a:defRPr/>
            </a:lvl1pPr>
          </a:lstStyle>
          <a:p>
            <a:pPr>
              <a:defRPr/>
            </a:pPr>
            <a:fld id="{06ACE3A5-31B7-43D1-8807-397788B663C8}" type="slidenum">
              <a:rPr lang="sv-SE"/>
              <a:pPr>
                <a:defRPr/>
              </a:pPr>
              <a:t>‹#›</a:t>
            </a:fld>
            <a:endParaRPr lang="sv-S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6629400" y="714356"/>
            <a:ext cx="2057400" cy="5411807"/>
          </a:xfrm>
        </p:spPr>
        <p:txBody>
          <a:bodyPr vert="eaVert"/>
          <a:lstStyle/>
          <a:p>
            <a:r>
              <a:rPr lang="sv-SE" smtClean="0"/>
              <a:t>Klicka här för att ändra format</a:t>
            </a:r>
            <a:endParaRPr lang="sv-SE"/>
          </a:p>
        </p:txBody>
      </p:sp>
      <p:sp>
        <p:nvSpPr>
          <p:cNvPr id="3" name="Platshållare för lodrät text 2"/>
          <p:cNvSpPr>
            <a:spLocks noGrp="1"/>
          </p:cNvSpPr>
          <p:nvPr>
            <p:ph type="body" orient="vert" idx="1"/>
          </p:nvPr>
        </p:nvSpPr>
        <p:spPr>
          <a:xfrm>
            <a:off x="714348" y="714356"/>
            <a:ext cx="5762652" cy="5411807"/>
          </a:xfrm>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a:xfrm>
            <a:off x="428625" y="6492875"/>
            <a:ext cx="2133600" cy="365125"/>
          </a:xfrm>
        </p:spPr>
        <p:txBody>
          <a:bodyPr/>
          <a:lstStyle>
            <a:lvl1pPr>
              <a:defRPr/>
            </a:lvl1pPr>
          </a:lstStyle>
          <a:p>
            <a:pPr>
              <a:defRPr/>
            </a:pPr>
            <a:fld id="{32DFB631-B454-459A-8414-135621ABB917}" type="datetimeFigureOut">
              <a:rPr lang="sv-SE"/>
              <a:pPr>
                <a:defRPr/>
              </a:pPr>
              <a:t>2011-11-24</a:t>
            </a:fld>
            <a:endParaRPr lang="sv-SE"/>
          </a:p>
        </p:txBody>
      </p:sp>
      <p:sp>
        <p:nvSpPr>
          <p:cNvPr id="5" name="Platshållare för sidfot 4"/>
          <p:cNvSpPr>
            <a:spLocks noGrp="1"/>
          </p:cNvSpPr>
          <p:nvPr>
            <p:ph type="ftr" sz="quarter" idx="11"/>
          </p:nvPr>
        </p:nvSpPr>
        <p:spPr>
          <a:xfrm>
            <a:off x="3124200" y="6492875"/>
            <a:ext cx="2895600" cy="365125"/>
          </a:xfrm>
        </p:spPr>
        <p:txBody>
          <a:bodyPr/>
          <a:lstStyle>
            <a:lvl1pPr>
              <a:defRPr/>
            </a:lvl1pPr>
          </a:lstStyle>
          <a:p>
            <a:pPr>
              <a:defRPr/>
            </a:pPr>
            <a:endParaRPr lang="sv-SE"/>
          </a:p>
        </p:txBody>
      </p:sp>
      <p:sp>
        <p:nvSpPr>
          <p:cNvPr id="6" name="Platshållare för bildnummer 5"/>
          <p:cNvSpPr>
            <a:spLocks noGrp="1"/>
          </p:cNvSpPr>
          <p:nvPr>
            <p:ph type="sldNum" sz="quarter" idx="12"/>
          </p:nvPr>
        </p:nvSpPr>
        <p:spPr>
          <a:xfrm>
            <a:off x="6553200" y="6492875"/>
            <a:ext cx="2133600" cy="365125"/>
          </a:xfrm>
        </p:spPr>
        <p:txBody>
          <a:bodyPr/>
          <a:lstStyle>
            <a:lvl1pPr>
              <a:defRPr/>
            </a:lvl1pPr>
          </a:lstStyle>
          <a:p>
            <a:pPr>
              <a:defRPr/>
            </a:pPr>
            <a:fld id="{A700EBC1-FF89-484F-97B8-F1122D62BD99}" type="slidenum">
              <a:rPr lang="sv-SE"/>
              <a:pPr>
                <a:defRPr/>
              </a:pPr>
              <a:t>‹#›</a:t>
            </a:fld>
            <a:endParaRPr lang="sv-S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sz="2800"/>
            </a:lvl1pPr>
          </a:lstStyle>
          <a:p>
            <a:r>
              <a:rPr lang="sv-SE" dirty="0" smtClean="0"/>
              <a:t>Klicka här för att ändra format</a:t>
            </a:r>
            <a:endParaRPr lang="sv-SE" dirty="0"/>
          </a:p>
        </p:txBody>
      </p:sp>
      <p:sp>
        <p:nvSpPr>
          <p:cNvPr id="3" name="Platshållare för innehåll 2"/>
          <p:cNvSpPr>
            <a:spLocks noGrp="1"/>
          </p:cNvSpPr>
          <p:nvPr>
            <p:ph idx="1"/>
          </p:nvPr>
        </p:nvSpPr>
        <p:spPr>
          <a:xfrm>
            <a:off x="971600" y="1928813"/>
            <a:ext cx="7272808" cy="4143375"/>
          </a:xfrm>
        </p:spPr>
        <p:txBody>
          <a:bodyPr/>
          <a:lstStyle>
            <a:lvl1pPr>
              <a:defRPr sz="2000"/>
            </a:lvl1pPr>
            <a:lvl2pPr>
              <a:defRPr sz="1800"/>
            </a:lvl2pPr>
          </a:lstStyle>
          <a:p>
            <a:pPr lvl="0"/>
            <a:r>
              <a:rPr lang="sv-SE" dirty="0" smtClean="0"/>
              <a:t>Klicka här för att ändra format på bakgrundstexten</a:t>
            </a:r>
          </a:p>
          <a:p>
            <a:pPr lvl="1"/>
            <a:r>
              <a:rPr lang="sv-SE" dirty="0" smtClean="0"/>
              <a:t>Nivå två</a:t>
            </a:r>
          </a:p>
          <a:p>
            <a:pPr lvl="2"/>
            <a:r>
              <a:rPr lang="sv-SE" dirty="0" smtClean="0"/>
              <a:t>Nivå tre</a:t>
            </a:r>
          </a:p>
          <a:p>
            <a:pPr lvl="3"/>
            <a:r>
              <a:rPr lang="sv-SE" dirty="0" smtClean="0"/>
              <a:t>Nivå fyra</a:t>
            </a:r>
          </a:p>
          <a:p>
            <a:pPr lvl="4"/>
            <a:r>
              <a:rPr lang="sv-SE" dirty="0" smtClean="0"/>
              <a:t>Nivå fem</a:t>
            </a:r>
            <a:endParaRPr lang="sv-SE" dirty="0"/>
          </a:p>
        </p:txBody>
      </p:sp>
      <p:sp>
        <p:nvSpPr>
          <p:cNvPr id="4" name="Platshållare för datum 3"/>
          <p:cNvSpPr>
            <a:spLocks noGrp="1"/>
          </p:cNvSpPr>
          <p:nvPr>
            <p:ph type="dt" sz="half" idx="10"/>
          </p:nvPr>
        </p:nvSpPr>
        <p:spPr>
          <a:xfrm>
            <a:off x="428625" y="6492875"/>
            <a:ext cx="2133600" cy="365125"/>
          </a:xfrm>
        </p:spPr>
        <p:txBody>
          <a:bodyPr/>
          <a:lstStyle>
            <a:lvl1pPr>
              <a:defRPr/>
            </a:lvl1pPr>
          </a:lstStyle>
          <a:p>
            <a:pPr>
              <a:defRPr/>
            </a:pPr>
            <a:fld id="{0697F407-A2B3-420D-985F-E8102B6116CA}" type="datetimeFigureOut">
              <a:rPr lang="sv-SE"/>
              <a:pPr>
                <a:defRPr/>
              </a:pPr>
              <a:t>2011-11-24</a:t>
            </a:fld>
            <a:endParaRPr lang="sv-SE"/>
          </a:p>
        </p:txBody>
      </p:sp>
      <p:sp>
        <p:nvSpPr>
          <p:cNvPr id="5" name="Platshållare för sidfot 4"/>
          <p:cNvSpPr>
            <a:spLocks noGrp="1"/>
          </p:cNvSpPr>
          <p:nvPr>
            <p:ph type="ftr" sz="quarter" idx="11"/>
          </p:nvPr>
        </p:nvSpPr>
        <p:spPr>
          <a:xfrm>
            <a:off x="3124200" y="6492875"/>
            <a:ext cx="2895600" cy="365125"/>
          </a:xfrm>
        </p:spPr>
        <p:txBody>
          <a:bodyPr/>
          <a:lstStyle>
            <a:lvl1pPr>
              <a:defRPr/>
            </a:lvl1pPr>
          </a:lstStyle>
          <a:p>
            <a:pPr>
              <a:defRPr/>
            </a:pPr>
            <a:endParaRPr lang="sv-SE"/>
          </a:p>
        </p:txBody>
      </p:sp>
      <p:sp>
        <p:nvSpPr>
          <p:cNvPr id="6" name="Platshållare för bildnummer 5"/>
          <p:cNvSpPr>
            <a:spLocks noGrp="1"/>
          </p:cNvSpPr>
          <p:nvPr>
            <p:ph type="sldNum" sz="quarter" idx="12"/>
          </p:nvPr>
        </p:nvSpPr>
        <p:spPr>
          <a:xfrm>
            <a:off x="6553200" y="6492875"/>
            <a:ext cx="2133600" cy="365125"/>
          </a:xfrm>
        </p:spPr>
        <p:txBody>
          <a:bodyPr/>
          <a:lstStyle>
            <a:lvl1pPr>
              <a:defRPr/>
            </a:lvl1pPr>
          </a:lstStyle>
          <a:p>
            <a:pPr>
              <a:defRPr/>
            </a:pPr>
            <a:fld id="{BC21C005-EFA3-42B5-8F92-C74BC20A518D}" type="slidenum">
              <a:rPr lang="sv-SE"/>
              <a:pPr>
                <a:defRPr/>
              </a:pPr>
              <a:t>‹#›</a:t>
            </a:fld>
            <a:endParaRPr lang="sv-S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722313" y="4406900"/>
            <a:ext cx="7772400" cy="1362075"/>
          </a:xfrm>
        </p:spPr>
        <p:txBody>
          <a:bodyPr anchor="t"/>
          <a:lstStyle>
            <a:lvl1pPr algn="l">
              <a:defRPr sz="4000" b="1" cap="all"/>
            </a:lvl1pPr>
          </a:lstStyle>
          <a:p>
            <a:r>
              <a:rPr lang="sv-SE" dirty="0" smtClean="0"/>
              <a:t>Klicka här för att ändra format</a:t>
            </a:r>
            <a:endParaRPr lang="sv-SE" dirty="0"/>
          </a:p>
        </p:txBody>
      </p:sp>
      <p:sp>
        <p:nvSpPr>
          <p:cNvPr id="3" name="Platshållare för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smtClean="0"/>
              <a:t>Klicka här för att ändra format på bakgrundstexten</a:t>
            </a:r>
          </a:p>
        </p:txBody>
      </p:sp>
      <p:sp>
        <p:nvSpPr>
          <p:cNvPr id="4" name="Platshållare för datum 3"/>
          <p:cNvSpPr>
            <a:spLocks noGrp="1"/>
          </p:cNvSpPr>
          <p:nvPr>
            <p:ph type="dt" sz="half" idx="10"/>
          </p:nvPr>
        </p:nvSpPr>
        <p:spPr>
          <a:xfrm>
            <a:off x="428625" y="6492875"/>
            <a:ext cx="2133600" cy="365125"/>
          </a:xfrm>
        </p:spPr>
        <p:txBody>
          <a:bodyPr/>
          <a:lstStyle>
            <a:lvl1pPr>
              <a:defRPr/>
            </a:lvl1pPr>
          </a:lstStyle>
          <a:p>
            <a:pPr>
              <a:defRPr/>
            </a:pPr>
            <a:fld id="{D70CD196-0BF8-48AF-8A76-A2963DE41074}" type="datetimeFigureOut">
              <a:rPr lang="sv-SE"/>
              <a:pPr>
                <a:defRPr/>
              </a:pPr>
              <a:t>2011-11-24</a:t>
            </a:fld>
            <a:endParaRPr lang="sv-SE"/>
          </a:p>
        </p:txBody>
      </p:sp>
      <p:sp>
        <p:nvSpPr>
          <p:cNvPr id="5" name="Platshållare för sidfot 4"/>
          <p:cNvSpPr>
            <a:spLocks noGrp="1"/>
          </p:cNvSpPr>
          <p:nvPr>
            <p:ph type="ftr" sz="quarter" idx="11"/>
          </p:nvPr>
        </p:nvSpPr>
        <p:spPr>
          <a:xfrm>
            <a:off x="3124200" y="6492875"/>
            <a:ext cx="2895600" cy="365125"/>
          </a:xfrm>
        </p:spPr>
        <p:txBody>
          <a:bodyPr/>
          <a:lstStyle>
            <a:lvl1pPr>
              <a:defRPr/>
            </a:lvl1pPr>
          </a:lstStyle>
          <a:p>
            <a:pPr>
              <a:defRPr/>
            </a:pPr>
            <a:endParaRPr lang="sv-SE"/>
          </a:p>
        </p:txBody>
      </p:sp>
      <p:sp>
        <p:nvSpPr>
          <p:cNvPr id="6" name="Platshållare för bildnummer 5"/>
          <p:cNvSpPr>
            <a:spLocks noGrp="1"/>
          </p:cNvSpPr>
          <p:nvPr>
            <p:ph type="sldNum" sz="quarter" idx="12"/>
          </p:nvPr>
        </p:nvSpPr>
        <p:spPr>
          <a:xfrm>
            <a:off x="6553200" y="6492875"/>
            <a:ext cx="2133600" cy="365125"/>
          </a:xfrm>
        </p:spPr>
        <p:txBody>
          <a:bodyPr/>
          <a:lstStyle>
            <a:lvl1pPr>
              <a:defRPr/>
            </a:lvl1pPr>
          </a:lstStyle>
          <a:p>
            <a:pPr>
              <a:defRPr/>
            </a:pPr>
            <a:fld id="{401779DA-B3A1-40C8-A8ED-45318206A6F6}" type="slidenum">
              <a:rPr lang="sv-SE"/>
              <a:pPr>
                <a:defRPr/>
              </a:pPr>
              <a:t>‹#›</a:t>
            </a:fld>
            <a:endParaRPr lang="sv-S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Klicka här för att ändra format</a:t>
            </a:r>
            <a:endParaRPr lang="sv-SE" dirty="0"/>
          </a:p>
        </p:txBody>
      </p:sp>
      <p:sp>
        <p:nvSpPr>
          <p:cNvPr id="3" name="Platshållare för innehåll 2"/>
          <p:cNvSpPr>
            <a:spLocks noGrp="1"/>
          </p:cNvSpPr>
          <p:nvPr>
            <p:ph sz="half" idx="1"/>
          </p:nvPr>
        </p:nvSpPr>
        <p:spPr>
          <a:xfrm>
            <a:off x="457200" y="2000240"/>
            <a:ext cx="4038600" cy="412592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dirty="0" smtClean="0"/>
              <a:t>Klicka här för att ändra format på bakgrundstexten</a:t>
            </a:r>
          </a:p>
          <a:p>
            <a:pPr lvl="1"/>
            <a:r>
              <a:rPr lang="sv-SE" dirty="0" smtClean="0"/>
              <a:t>Nivå två</a:t>
            </a:r>
          </a:p>
          <a:p>
            <a:pPr lvl="2"/>
            <a:r>
              <a:rPr lang="sv-SE" dirty="0" smtClean="0"/>
              <a:t>Nivå tre</a:t>
            </a:r>
          </a:p>
          <a:p>
            <a:pPr lvl="3"/>
            <a:r>
              <a:rPr lang="sv-SE" dirty="0" smtClean="0"/>
              <a:t>Nivå fyra</a:t>
            </a:r>
          </a:p>
          <a:p>
            <a:pPr lvl="4"/>
            <a:r>
              <a:rPr lang="sv-SE" dirty="0" smtClean="0"/>
              <a:t>Nivå fem</a:t>
            </a:r>
            <a:endParaRPr lang="sv-SE" dirty="0"/>
          </a:p>
        </p:txBody>
      </p:sp>
      <p:sp>
        <p:nvSpPr>
          <p:cNvPr id="4" name="Platshållare för innehåll 3"/>
          <p:cNvSpPr>
            <a:spLocks noGrp="1"/>
          </p:cNvSpPr>
          <p:nvPr>
            <p:ph sz="half" idx="2"/>
          </p:nvPr>
        </p:nvSpPr>
        <p:spPr>
          <a:xfrm>
            <a:off x="4648200" y="2000240"/>
            <a:ext cx="4038600" cy="412592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dirty="0" smtClean="0"/>
              <a:t>Klicka här för att ändra format på bakgrundstexten</a:t>
            </a:r>
          </a:p>
          <a:p>
            <a:pPr lvl="1"/>
            <a:r>
              <a:rPr lang="sv-SE" dirty="0" smtClean="0"/>
              <a:t>Nivå två</a:t>
            </a:r>
          </a:p>
          <a:p>
            <a:pPr lvl="2"/>
            <a:r>
              <a:rPr lang="sv-SE" dirty="0" smtClean="0"/>
              <a:t>Nivå tre</a:t>
            </a:r>
          </a:p>
          <a:p>
            <a:pPr lvl="3"/>
            <a:r>
              <a:rPr lang="sv-SE" dirty="0" smtClean="0"/>
              <a:t>Nivå fyra</a:t>
            </a:r>
          </a:p>
          <a:p>
            <a:pPr lvl="4"/>
            <a:r>
              <a:rPr lang="sv-SE" dirty="0" smtClean="0"/>
              <a:t>Nivå fem</a:t>
            </a:r>
            <a:endParaRPr lang="sv-SE" dirty="0"/>
          </a:p>
        </p:txBody>
      </p:sp>
      <p:sp>
        <p:nvSpPr>
          <p:cNvPr id="5" name="Platshållare för datum 4"/>
          <p:cNvSpPr>
            <a:spLocks noGrp="1"/>
          </p:cNvSpPr>
          <p:nvPr>
            <p:ph type="dt" sz="half" idx="10"/>
          </p:nvPr>
        </p:nvSpPr>
        <p:spPr>
          <a:xfrm>
            <a:off x="428625" y="6492875"/>
            <a:ext cx="2133600" cy="365125"/>
          </a:xfrm>
        </p:spPr>
        <p:txBody>
          <a:bodyPr/>
          <a:lstStyle>
            <a:lvl1pPr>
              <a:defRPr/>
            </a:lvl1pPr>
          </a:lstStyle>
          <a:p>
            <a:pPr>
              <a:defRPr/>
            </a:pPr>
            <a:fld id="{14658B09-2840-42BB-AD2B-957FC5B1F52E}" type="datetimeFigureOut">
              <a:rPr lang="sv-SE"/>
              <a:pPr>
                <a:defRPr/>
              </a:pPr>
              <a:t>2011-11-24</a:t>
            </a:fld>
            <a:endParaRPr lang="sv-SE" dirty="0"/>
          </a:p>
        </p:txBody>
      </p:sp>
      <p:sp>
        <p:nvSpPr>
          <p:cNvPr id="6" name="Platshållare för sidfot 5"/>
          <p:cNvSpPr>
            <a:spLocks noGrp="1"/>
          </p:cNvSpPr>
          <p:nvPr>
            <p:ph type="ftr" sz="quarter" idx="11"/>
          </p:nvPr>
        </p:nvSpPr>
        <p:spPr>
          <a:xfrm>
            <a:off x="3124200" y="6492875"/>
            <a:ext cx="2895600" cy="365125"/>
          </a:xfrm>
        </p:spPr>
        <p:txBody>
          <a:bodyPr/>
          <a:lstStyle>
            <a:lvl1pPr>
              <a:defRPr/>
            </a:lvl1pPr>
          </a:lstStyle>
          <a:p>
            <a:pPr>
              <a:defRPr/>
            </a:pPr>
            <a:endParaRPr lang="sv-SE"/>
          </a:p>
        </p:txBody>
      </p:sp>
      <p:sp>
        <p:nvSpPr>
          <p:cNvPr id="7" name="Platshållare för bildnummer 6"/>
          <p:cNvSpPr>
            <a:spLocks noGrp="1"/>
          </p:cNvSpPr>
          <p:nvPr>
            <p:ph type="sldNum" sz="quarter" idx="12"/>
          </p:nvPr>
        </p:nvSpPr>
        <p:spPr>
          <a:xfrm>
            <a:off x="6553200" y="6492875"/>
            <a:ext cx="2133600" cy="365125"/>
          </a:xfrm>
        </p:spPr>
        <p:txBody>
          <a:bodyPr/>
          <a:lstStyle>
            <a:lvl1pPr>
              <a:defRPr/>
            </a:lvl1pPr>
          </a:lstStyle>
          <a:p>
            <a:pPr>
              <a:defRPr/>
            </a:pPr>
            <a:fld id="{43662637-1320-4431-B59C-74A1E6366BD9}" type="slidenum">
              <a:rPr lang="sv-SE"/>
              <a:pPr>
                <a:defRPr/>
              </a:pPr>
              <a:t>‹#›</a:t>
            </a:fld>
            <a:endParaRPr lang="sv-S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a:lvl1pPr>
          </a:lstStyle>
          <a:p>
            <a:r>
              <a:rPr lang="sv-SE" dirty="0" smtClean="0"/>
              <a:t>Klicka här för att ändra format</a:t>
            </a:r>
            <a:endParaRPr lang="sv-SE" dirty="0"/>
          </a:p>
        </p:txBody>
      </p:sp>
      <p:sp>
        <p:nvSpPr>
          <p:cNvPr id="3" name="Platshållare för text 2"/>
          <p:cNvSpPr>
            <a:spLocks noGrp="1"/>
          </p:cNvSpPr>
          <p:nvPr>
            <p:ph type="body" idx="1"/>
          </p:nvPr>
        </p:nvSpPr>
        <p:spPr>
          <a:xfrm>
            <a:off x="457200" y="2000240"/>
            <a:ext cx="4040188" cy="64294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dirty="0" smtClean="0"/>
              <a:t>Klicka här för att ändra format på bakgrundstexten</a:t>
            </a:r>
          </a:p>
        </p:txBody>
      </p:sp>
      <p:sp>
        <p:nvSpPr>
          <p:cNvPr id="4" name="Platshållare för innehåll 3"/>
          <p:cNvSpPr>
            <a:spLocks noGrp="1"/>
          </p:cNvSpPr>
          <p:nvPr>
            <p:ph sz="half" idx="2"/>
          </p:nvPr>
        </p:nvSpPr>
        <p:spPr>
          <a:xfrm>
            <a:off x="457200" y="2643181"/>
            <a:ext cx="4040188" cy="3482981"/>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dirty="0" smtClean="0"/>
              <a:t>Klicka här för att ändra format på bakgrundstexten</a:t>
            </a:r>
          </a:p>
          <a:p>
            <a:pPr lvl="1"/>
            <a:r>
              <a:rPr lang="sv-SE" dirty="0" smtClean="0"/>
              <a:t>Nivå två</a:t>
            </a:r>
          </a:p>
          <a:p>
            <a:pPr lvl="2"/>
            <a:r>
              <a:rPr lang="sv-SE" dirty="0" smtClean="0"/>
              <a:t>Nivå tre</a:t>
            </a:r>
          </a:p>
          <a:p>
            <a:pPr lvl="3"/>
            <a:r>
              <a:rPr lang="sv-SE" dirty="0" smtClean="0"/>
              <a:t>Nivå fyra</a:t>
            </a:r>
          </a:p>
          <a:p>
            <a:pPr lvl="4"/>
            <a:r>
              <a:rPr lang="sv-SE" dirty="0" smtClean="0"/>
              <a:t>Nivå fem</a:t>
            </a:r>
            <a:endParaRPr lang="sv-SE" dirty="0"/>
          </a:p>
        </p:txBody>
      </p:sp>
      <p:sp>
        <p:nvSpPr>
          <p:cNvPr id="5" name="Platshållare för text 4"/>
          <p:cNvSpPr>
            <a:spLocks noGrp="1"/>
          </p:cNvSpPr>
          <p:nvPr>
            <p:ph type="body" sz="quarter" idx="3"/>
          </p:nvPr>
        </p:nvSpPr>
        <p:spPr>
          <a:xfrm>
            <a:off x="4645025" y="2003420"/>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dirty="0" smtClean="0"/>
              <a:t>Klicka här för att ändra format på bakgrundstexten</a:t>
            </a:r>
          </a:p>
        </p:txBody>
      </p:sp>
      <p:sp>
        <p:nvSpPr>
          <p:cNvPr id="6" name="Platshållare för innehåll 5"/>
          <p:cNvSpPr>
            <a:spLocks noGrp="1"/>
          </p:cNvSpPr>
          <p:nvPr>
            <p:ph sz="quarter" idx="4"/>
          </p:nvPr>
        </p:nvSpPr>
        <p:spPr>
          <a:xfrm>
            <a:off x="4645025" y="2643181"/>
            <a:ext cx="4041775" cy="3482981"/>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7" name="Platshållare för datum 6"/>
          <p:cNvSpPr>
            <a:spLocks noGrp="1"/>
          </p:cNvSpPr>
          <p:nvPr>
            <p:ph type="dt" sz="half" idx="10"/>
          </p:nvPr>
        </p:nvSpPr>
        <p:spPr>
          <a:xfrm>
            <a:off x="428625" y="6492875"/>
            <a:ext cx="2133600" cy="365125"/>
          </a:xfrm>
        </p:spPr>
        <p:txBody>
          <a:bodyPr/>
          <a:lstStyle>
            <a:lvl1pPr>
              <a:defRPr/>
            </a:lvl1pPr>
          </a:lstStyle>
          <a:p>
            <a:pPr>
              <a:defRPr/>
            </a:pPr>
            <a:fld id="{5D27BEAC-A261-4417-A2A7-BDE3662CBFFA}" type="datetimeFigureOut">
              <a:rPr lang="sv-SE"/>
              <a:pPr>
                <a:defRPr/>
              </a:pPr>
              <a:t>2011-11-24</a:t>
            </a:fld>
            <a:endParaRPr lang="sv-SE"/>
          </a:p>
        </p:txBody>
      </p:sp>
      <p:sp>
        <p:nvSpPr>
          <p:cNvPr id="8" name="Platshållare för sidfot 7"/>
          <p:cNvSpPr>
            <a:spLocks noGrp="1"/>
          </p:cNvSpPr>
          <p:nvPr>
            <p:ph type="ftr" sz="quarter" idx="11"/>
          </p:nvPr>
        </p:nvSpPr>
        <p:spPr>
          <a:xfrm>
            <a:off x="3124200" y="6492875"/>
            <a:ext cx="2895600" cy="365125"/>
          </a:xfrm>
        </p:spPr>
        <p:txBody>
          <a:bodyPr/>
          <a:lstStyle>
            <a:lvl1pPr>
              <a:defRPr/>
            </a:lvl1pPr>
          </a:lstStyle>
          <a:p>
            <a:pPr>
              <a:defRPr/>
            </a:pPr>
            <a:endParaRPr lang="sv-SE"/>
          </a:p>
        </p:txBody>
      </p:sp>
      <p:sp>
        <p:nvSpPr>
          <p:cNvPr id="9" name="Platshållare för bildnummer 8"/>
          <p:cNvSpPr>
            <a:spLocks noGrp="1"/>
          </p:cNvSpPr>
          <p:nvPr>
            <p:ph type="sldNum" sz="quarter" idx="12"/>
          </p:nvPr>
        </p:nvSpPr>
        <p:spPr>
          <a:xfrm>
            <a:off x="6553200" y="6492875"/>
            <a:ext cx="2133600" cy="365125"/>
          </a:xfrm>
        </p:spPr>
        <p:txBody>
          <a:bodyPr/>
          <a:lstStyle>
            <a:lvl1pPr>
              <a:defRPr/>
            </a:lvl1pPr>
          </a:lstStyle>
          <a:p>
            <a:pPr>
              <a:defRPr/>
            </a:pPr>
            <a:fld id="{1F4891DF-70BD-4152-8C3C-E2394680F56B}" type="slidenum">
              <a:rPr lang="sv-SE"/>
              <a:pPr>
                <a:defRPr/>
              </a:pPr>
              <a:t>‹#›</a:t>
            </a:fld>
            <a:endParaRPr lang="sv-S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datum 2"/>
          <p:cNvSpPr>
            <a:spLocks noGrp="1"/>
          </p:cNvSpPr>
          <p:nvPr>
            <p:ph type="dt" sz="half" idx="10"/>
          </p:nvPr>
        </p:nvSpPr>
        <p:spPr>
          <a:xfrm>
            <a:off x="428625" y="6492875"/>
            <a:ext cx="2133600" cy="365125"/>
          </a:xfrm>
        </p:spPr>
        <p:txBody>
          <a:bodyPr/>
          <a:lstStyle>
            <a:lvl1pPr>
              <a:defRPr/>
            </a:lvl1pPr>
          </a:lstStyle>
          <a:p>
            <a:pPr>
              <a:defRPr/>
            </a:pPr>
            <a:fld id="{DCF2C940-B9BE-4E35-A074-8075AE73AC33}" type="datetimeFigureOut">
              <a:rPr lang="sv-SE"/>
              <a:pPr>
                <a:defRPr/>
              </a:pPr>
              <a:t>2011-11-24</a:t>
            </a:fld>
            <a:endParaRPr lang="sv-SE"/>
          </a:p>
        </p:txBody>
      </p:sp>
      <p:sp>
        <p:nvSpPr>
          <p:cNvPr id="4" name="Platshållare för sidfot 3"/>
          <p:cNvSpPr>
            <a:spLocks noGrp="1"/>
          </p:cNvSpPr>
          <p:nvPr>
            <p:ph type="ftr" sz="quarter" idx="11"/>
          </p:nvPr>
        </p:nvSpPr>
        <p:spPr>
          <a:xfrm>
            <a:off x="3124200" y="6492875"/>
            <a:ext cx="2895600" cy="365125"/>
          </a:xfrm>
        </p:spPr>
        <p:txBody>
          <a:bodyPr/>
          <a:lstStyle>
            <a:lvl1pPr>
              <a:defRPr/>
            </a:lvl1pPr>
          </a:lstStyle>
          <a:p>
            <a:pPr>
              <a:defRPr/>
            </a:pPr>
            <a:endParaRPr lang="sv-SE"/>
          </a:p>
        </p:txBody>
      </p:sp>
      <p:sp>
        <p:nvSpPr>
          <p:cNvPr id="5" name="Platshållare för bildnummer 4"/>
          <p:cNvSpPr>
            <a:spLocks noGrp="1"/>
          </p:cNvSpPr>
          <p:nvPr>
            <p:ph type="sldNum" sz="quarter" idx="12"/>
          </p:nvPr>
        </p:nvSpPr>
        <p:spPr>
          <a:xfrm>
            <a:off x="6553200" y="6492875"/>
            <a:ext cx="2133600" cy="365125"/>
          </a:xfrm>
        </p:spPr>
        <p:txBody>
          <a:bodyPr/>
          <a:lstStyle>
            <a:lvl1pPr>
              <a:defRPr/>
            </a:lvl1pPr>
          </a:lstStyle>
          <a:p>
            <a:pPr>
              <a:defRPr/>
            </a:pPr>
            <a:fld id="{CF234ACB-2647-482B-8536-DD0EAA92C0CB}" type="slidenum">
              <a:rPr lang="sv-SE"/>
              <a:pPr>
                <a:defRPr/>
              </a:pPr>
              <a:t>‹#›</a:t>
            </a:fld>
            <a:endParaRPr lang="sv-S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a:xfrm>
            <a:off x="428625" y="6492875"/>
            <a:ext cx="2133600" cy="365125"/>
          </a:xfrm>
        </p:spPr>
        <p:txBody>
          <a:bodyPr/>
          <a:lstStyle>
            <a:lvl1pPr>
              <a:defRPr/>
            </a:lvl1pPr>
          </a:lstStyle>
          <a:p>
            <a:pPr>
              <a:defRPr/>
            </a:pPr>
            <a:fld id="{06B39381-1F58-47C0-A820-407C9CA195D8}" type="datetimeFigureOut">
              <a:rPr lang="sv-SE"/>
              <a:pPr>
                <a:defRPr/>
              </a:pPr>
              <a:t>2011-11-24</a:t>
            </a:fld>
            <a:endParaRPr lang="sv-SE"/>
          </a:p>
        </p:txBody>
      </p:sp>
      <p:sp>
        <p:nvSpPr>
          <p:cNvPr id="3" name="Platshållare för sidfot 2"/>
          <p:cNvSpPr>
            <a:spLocks noGrp="1"/>
          </p:cNvSpPr>
          <p:nvPr>
            <p:ph type="ftr" sz="quarter" idx="11"/>
          </p:nvPr>
        </p:nvSpPr>
        <p:spPr>
          <a:xfrm>
            <a:off x="3124200" y="6492875"/>
            <a:ext cx="2895600" cy="365125"/>
          </a:xfrm>
        </p:spPr>
        <p:txBody>
          <a:bodyPr/>
          <a:lstStyle>
            <a:lvl1pPr>
              <a:defRPr/>
            </a:lvl1pPr>
          </a:lstStyle>
          <a:p>
            <a:pPr>
              <a:defRPr/>
            </a:pPr>
            <a:endParaRPr lang="sv-SE"/>
          </a:p>
        </p:txBody>
      </p:sp>
      <p:sp>
        <p:nvSpPr>
          <p:cNvPr id="4" name="Platshållare för bildnummer 3"/>
          <p:cNvSpPr>
            <a:spLocks noGrp="1"/>
          </p:cNvSpPr>
          <p:nvPr>
            <p:ph type="sldNum" sz="quarter" idx="12"/>
          </p:nvPr>
        </p:nvSpPr>
        <p:spPr>
          <a:xfrm>
            <a:off x="6553200" y="6492875"/>
            <a:ext cx="2133600" cy="365125"/>
          </a:xfrm>
        </p:spPr>
        <p:txBody>
          <a:bodyPr/>
          <a:lstStyle>
            <a:lvl1pPr>
              <a:defRPr/>
            </a:lvl1pPr>
          </a:lstStyle>
          <a:p>
            <a:pPr>
              <a:defRPr/>
            </a:pPr>
            <a:fld id="{579869E3-EBBF-4A7B-82DB-733BDD092092}" type="slidenum">
              <a:rPr lang="sv-SE"/>
              <a:pPr>
                <a:defRPr/>
              </a:pPr>
              <a:t>‹#›</a:t>
            </a:fld>
            <a:endParaRPr lang="sv-S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57200" y="838190"/>
            <a:ext cx="3008313" cy="1162050"/>
          </a:xfrm>
        </p:spPr>
        <p:txBody>
          <a:bodyPr anchor="b"/>
          <a:lstStyle>
            <a:lvl1pPr algn="l">
              <a:defRPr sz="2000" b="1"/>
            </a:lvl1pPr>
          </a:lstStyle>
          <a:p>
            <a:r>
              <a:rPr lang="sv-SE" smtClean="0"/>
              <a:t>Klicka här för att ändra format</a:t>
            </a:r>
            <a:endParaRPr lang="sv-SE"/>
          </a:p>
        </p:txBody>
      </p:sp>
      <p:sp>
        <p:nvSpPr>
          <p:cNvPr id="3" name="Platshållare för innehåll 2"/>
          <p:cNvSpPr>
            <a:spLocks noGrp="1"/>
          </p:cNvSpPr>
          <p:nvPr>
            <p:ph idx="1"/>
          </p:nvPr>
        </p:nvSpPr>
        <p:spPr>
          <a:xfrm>
            <a:off x="3575050" y="857232"/>
            <a:ext cx="5111750" cy="526893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dirty="0" smtClean="0"/>
              <a:t>Klicka här för att ändra format på bakgrundstexten</a:t>
            </a:r>
          </a:p>
          <a:p>
            <a:pPr lvl="1"/>
            <a:r>
              <a:rPr lang="sv-SE" dirty="0" smtClean="0"/>
              <a:t>Nivå två</a:t>
            </a:r>
          </a:p>
          <a:p>
            <a:pPr lvl="2"/>
            <a:r>
              <a:rPr lang="sv-SE" dirty="0" smtClean="0"/>
              <a:t>Nivå tre</a:t>
            </a:r>
          </a:p>
          <a:p>
            <a:pPr lvl="3"/>
            <a:r>
              <a:rPr lang="sv-SE" dirty="0" smtClean="0"/>
              <a:t>Nivå fyra</a:t>
            </a:r>
          </a:p>
          <a:p>
            <a:pPr lvl="4"/>
            <a:r>
              <a:rPr lang="sv-SE" dirty="0" smtClean="0"/>
              <a:t>Nivå fem</a:t>
            </a:r>
            <a:endParaRPr lang="sv-SE" dirty="0"/>
          </a:p>
        </p:txBody>
      </p:sp>
      <p:sp>
        <p:nvSpPr>
          <p:cNvPr id="4" name="Platshållare för text 3"/>
          <p:cNvSpPr>
            <a:spLocks noGrp="1"/>
          </p:cNvSpPr>
          <p:nvPr>
            <p:ph type="body" sz="half" idx="2"/>
          </p:nvPr>
        </p:nvSpPr>
        <p:spPr>
          <a:xfrm>
            <a:off x="457200" y="2000240"/>
            <a:ext cx="3008313" cy="412592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Platshållare för datum 4"/>
          <p:cNvSpPr>
            <a:spLocks noGrp="1"/>
          </p:cNvSpPr>
          <p:nvPr>
            <p:ph type="dt" sz="half" idx="10"/>
          </p:nvPr>
        </p:nvSpPr>
        <p:spPr>
          <a:xfrm>
            <a:off x="428625" y="6500813"/>
            <a:ext cx="2133600" cy="365125"/>
          </a:xfrm>
        </p:spPr>
        <p:txBody>
          <a:bodyPr/>
          <a:lstStyle>
            <a:lvl1pPr>
              <a:defRPr/>
            </a:lvl1pPr>
          </a:lstStyle>
          <a:p>
            <a:pPr>
              <a:defRPr/>
            </a:pPr>
            <a:fld id="{0B1B031F-8F70-4AB7-AEC1-0A9D9976BB5F}" type="datetimeFigureOut">
              <a:rPr lang="sv-SE"/>
              <a:pPr>
                <a:defRPr/>
              </a:pPr>
              <a:t>2011-11-24</a:t>
            </a:fld>
            <a:endParaRPr lang="sv-SE"/>
          </a:p>
        </p:txBody>
      </p:sp>
      <p:sp>
        <p:nvSpPr>
          <p:cNvPr id="6" name="Platshållare för sidfot 5"/>
          <p:cNvSpPr>
            <a:spLocks noGrp="1"/>
          </p:cNvSpPr>
          <p:nvPr>
            <p:ph type="ftr" sz="quarter" idx="11"/>
          </p:nvPr>
        </p:nvSpPr>
        <p:spPr>
          <a:xfrm>
            <a:off x="3124200" y="6492875"/>
            <a:ext cx="2895600" cy="365125"/>
          </a:xfrm>
        </p:spPr>
        <p:txBody>
          <a:bodyPr/>
          <a:lstStyle>
            <a:lvl1pPr>
              <a:defRPr/>
            </a:lvl1pPr>
          </a:lstStyle>
          <a:p>
            <a:pPr>
              <a:defRPr/>
            </a:pPr>
            <a:endParaRPr lang="sv-SE"/>
          </a:p>
        </p:txBody>
      </p:sp>
      <p:sp>
        <p:nvSpPr>
          <p:cNvPr id="7" name="Platshållare för bildnummer 6"/>
          <p:cNvSpPr>
            <a:spLocks noGrp="1"/>
          </p:cNvSpPr>
          <p:nvPr>
            <p:ph type="sldNum" sz="quarter" idx="12"/>
          </p:nvPr>
        </p:nvSpPr>
        <p:spPr>
          <a:xfrm>
            <a:off x="6553200" y="6492875"/>
            <a:ext cx="2133600" cy="365125"/>
          </a:xfrm>
        </p:spPr>
        <p:txBody>
          <a:bodyPr/>
          <a:lstStyle>
            <a:lvl1pPr>
              <a:defRPr/>
            </a:lvl1pPr>
          </a:lstStyle>
          <a:p>
            <a:pPr>
              <a:defRPr/>
            </a:pPr>
            <a:fld id="{A76DD346-8F0E-4E0D-BD48-70B2D2C7DE76}" type="slidenum">
              <a:rPr lang="sv-SE"/>
              <a:pPr>
                <a:defRPr/>
              </a:pPr>
              <a:t>‹#›</a:t>
            </a:fld>
            <a:endParaRPr lang="sv-S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792288" y="4800600"/>
            <a:ext cx="5486400" cy="566738"/>
          </a:xfrm>
        </p:spPr>
        <p:txBody>
          <a:bodyPr anchor="b"/>
          <a:lstStyle>
            <a:lvl1pPr algn="l">
              <a:defRPr sz="2000" b="1"/>
            </a:lvl1pPr>
          </a:lstStyle>
          <a:p>
            <a:r>
              <a:rPr lang="sv-SE" smtClean="0"/>
              <a:t>Klicka här för att ändra format</a:t>
            </a:r>
            <a:endParaRPr lang="sv-SE"/>
          </a:p>
        </p:txBody>
      </p:sp>
      <p:sp>
        <p:nvSpPr>
          <p:cNvPr id="3" name="Platshållare för bild 2"/>
          <p:cNvSpPr>
            <a:spLocks noGrp="1"/>
          </p:cNvSpPr>
          <p:nvPr>
            <p:ph type="pic" idx="1"/>
          </p:nvPr>
        </p:nvSpPr>
        <p:spPr>
          <a:xfrm>
            <a:off x="1792288" y="857231"/>
            <a:ext cx="5486400" cy="3870343"/>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sv-SE" noProof="0" smtClean="0"/>
              <a:t>Klicka på ikonen för att lägga till en bild</a:t>
            </a:r>
            <a:endParaRPr lang="sv-SE" noProof="0"/>
          </a:p>
        </p:txBody>
      </p:sp>
      <p:sp>
        <p:nvSpPr>
          <p:cNvPr id="4" name="Platshållare för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Platshållare för datum 3"/>
          <p:cNvSpPr>
            <a:spLocks noGrp="1"/>
          </p:cNvSpPr>
          <p:nvPr>
            <p:ph type="dt" sz="half" idx="10"/>
          </p:nvPr>
        </p:nvSpPr>
        <p:spPr/>
        <p:txBody>
          <a:bodyPr/>
          <a:lstStyle>
            <a:lvl1pPr>
              <a:defRPr/>
            </a:lvl1pPr>
          </a:lstStyle>
          <a:p>
            <a:pPr>
              <a:defRPr/>
            </a:pPr>
            <a:fld id="{17AD8AA0-9CDC-4249-9EC4-1C4B2AD2656B}" type="datetimeFigureOut">
              <a:rPr lang="sv-SE"/>
              <a:pPr>
                <a:defRPr/>
              </a:pPr>
              <a:t>2011-11-24</a:t>
            </a:fld>
            <a:endParaRPr lang="sv-SE"/>
          </a:p>
        </p:txBody>
      </p:sp>
      <p:sp>
        <p:nvSpPr>
          <p:cNvPr id="6" name="Platshållare för sidfot 4"/>
          <p:cNvSpPr>
            <a:spLocks noGrp="1"/>
          </p:cNvSpPr>
          <p:nvPr>
            <p:ph type="ftr" sz="quarter" idx="11"/>
          </p:nvPr>
        </p:nvSpPr>
        <p:spPr/>
        <p:txBody>
          <a:bodyPr/>
          <a:lstStyle>
            <a:lvl1pPr>
              <a:defRPr/>
            </a:lvl1pPr>
          </a:lstStyle>
          <a:p>
            <a:pPr>
              <a:defRPr/>
            </a:pPr>
            <a:endParaRPr lang="sv-SE"/>
          </a:p>
        </p:txBody>
      </p:sp>
      <p:sp>
        <p:nvSpPr>
          <p:cNvPr id="7" name="Platshållare för bildnummer 5"/>
          <p:cNvSpPr>
            <a:spLocks noGrp="1"/>
          </p:cNvSpPr>
          <p:nvPr>
            <p:ph type="sldNum" sz="quarter" idx="12"/>
          </p:nvPr>
        </p:nvSpPr>
        <p:spPr/>
        <p:txBody>
          <a:bodyPr/>
          <a:lstStyle>
            <a:lvl1pPr>
              <a:defRPr/>
            </a:lvl1pPr>
          </a:lstStyle>
          <a:p>
            <a:pPr>
              <a:defRPr/>
            </a:pPr>
            <a:fld id="{DABE57E7-D946-4A4E-B5AB-3C2EF6C0732A}" type="slidenum">
              <a:rPr lang="sv-SE"/>
              <a:pPr>
                <a:defRPr/>
              </a:pPr>
              <a:t>‹#›</a:t>
            </a:fld>
            <a:endParaRPr lang="sv-S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Platshållare för rubrik 1"/>
          <p:cNvSpPr>
            <a:spLocks noGrp="1"/>
          </p:cNvSpPr>
          <p:nvPr>
            <p:ph type="title"/>
          </p:nvPr>
        </p:nvSpPr>
        <p:spPr bwMode="auto">
          <a:xfrm>
            <a:off x="1028700" y="571500"/>
            <a:ext cx="7186613"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sv-SE" smtClean="0"/>
              <a:t>Klicka här för att ändra format</a:t>
            </a:r>
          </a:p>
        </p:txBody>
      </p:sp>
      <p:sp>
        <p:nvSpPr>
          <p:cNvPr id="1027" name="Platshållare för text 2"/>
          <p:cNvSpPr>
            <a:spLocks noGrp="1"/>
          </p:cNvSpPr>
          <p:nvPr>
            <p:ph type="body" idx="1"/>
          </p:nvPr>
        </p:nvSpPr>
        <p:spPr bwMode="auto">
          <a:xfrm>
            <a:off x="457200" y="1928813"/>
            <a:ext cx="8229600" cy="4143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p>
        </p:txBody>
      </p:sp>
      <p:sp>
        <p:nvSpPr>
          <p:cNvPr id="4" name="Platshållare för datum 3"/>
          <p:cNvSpPr>
            <a:spLocks noGrp="1"/>
          </p:cNvSpPr>
          <p:nvPr>
            <p:ph type="dt" sz="half" idx="2"/>
          </p:nvPr>
        </p:nvSpPr>
        <p:spPr>
          <a:xfrm>
            <a:off x="428625" y="6357938"/>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01D3DB5F-B401-41DA-B36D-4B2C2424E3E4}" type="datetimeFigureOut">
              <a:rPr lang="sv-SE"/>
              <a:pPr>
                <a:defRPr/>
              </a:pPr>
              <a:t>2011-11-24</a:t>
            </a:fld>
            <a:endParaRPr lang="sv-SE"/>
          </a:p>
        </p:txBody>
      </p:sp>
      <p:sp>
        <p:nvSpPr>
          <p:cNvPr id="5" name="Platshållare för sidfo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sv-SE"/>
          </a:p>
        </p:txBody>
      </p:sp>
      <p:sp>
        <p:nvSpPr>
          <p:cNvPr id="6" name="Platshållare för bild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E293AA16-1756-484E-BACF-24A1C706D3B0}" type="slidenum">
              <a:rPr lang="sv-SE"/>
              <a:pPr>
                <a:defRPr/>
              </a:pPr>
              <a:t>‹#›</a:t>
            </a:fld>
            <a:endParaRPr lang="sv-SE"/>
          </a:p>
        </p:txBody>
      </p:sp>
      <p:pic>
        <p:nvPicPr>
          <p:cNvPr id="1031" name="Bildobjekt 8" descr="bottenskvalp.jpg"/>
          <p:cNvPicPr>
            <a:picLocks noChangeAspect="1"/>
          </p:cNvPicPr>
          <p:nvPr/>
        </p:nvPicPr>
        <p:blipFill>
          <a:blip r:embed="rId13" cstate="print"/>
          <a:srcRect/>
          <a:stretch>
            <a:fillRect/>
          </a:stretch>
        </p:blipFill>
        <p:spPr bwMode="auto">
          <a:xfrm>
            <a:off x="0" y="6270625"/>
            <a:ext cx="9144000" cy="587375"/>
          </a:xfrm>
          <a:prstGeom prst="rect">
            <a:avLst/>
          </a:prstGeom>
          <a:noFill/>
          <a:ln w="9525">
            <a:noFill/>
            <a:miter lim="800000"/>
            <a:headEnd/>
            <a:tailEnd/>
          </a:ln>
        </p:spPr>
      </p:pic>
      <p:pic>
        <p:nvPicPr>
          <p:cNvPr id="1032" name="Picture 2" descr="\\orkan\gemensam\Loggor-Grafik\SSF\Nya loggan\SSF_LOGO_4F_10 copy.jpg"/>
          <p:cNvPicPr>
            <a:picLocks noChangeAspect="1" noChangeArrowheads="1"/>
          </p:cNvPicPr>
          <p:nvPr/>
        </p:nvPicPr>
        <p:blipFill>
          <a:blip r:embed="rId14" cstate="print"/>
          <a:srcRect/>
          <a:stretch>
            <a:fillRect/>
          </a:stretch>
        </p:blipFill>
        <p:spPr bwMode="auto">
          <a:xfrm>
            <a:off x="252413" y="180975"/>
            <a:ext cx="604837" cy="604838"/>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59" r:id="rId9"/>
    <p:sldLayoutId id="2147483658" r:id="rId10"/>
    <p:sldLayoutId id="2147483668" r:id="rId11"/>
  </p:sldLayoutIdLst>
  <p:txStyles>
    <p:titleStyle>
      <a:lvl1pPr algn="ctr" rtl="0" eaLnBrk="0" fontAlgn="base" hangingPunct="0">
        <a:spcBef>
          <a:spcPct val="0"/>
        </a:spcBef>
        <a:spcAft>
          <a:spcPct val="0"/>
        </a:spcAft>
        <a:defRPr sz="3600" kern="1200">
          <a:solidFill>
            <a:schemeClr val="tx1"/>
          </a:solidFill>
          <a:latin typeface="Arial" pitchFamily="34" charset="0"/>
          <a:ea typeface="+mj-ea"/>
          <a:cs typeface="Arial" pitchFamily="34" charset="0"/>
        </a:defRPr>
      </a:lvl1pPr>
      <a:lvl2pPr algn="ctr" rtl="0" eaLnBrk="0" fontAlgn="base" hangingPunct="0">
        <a:spcBef>
          <a:spcPct val="0"/>
        </a:spcBef>
        <a:spcAft>
          <a:spcPct val="0"/>
        </a:spcAft>
        <a:defRPr sz="3600">
          <a:solidFill>
            <a:schemeClr val="tx1"/>
          </a:solidFill>
          <a:latin typeface="Arial" charset="0"/>
          <a:cs typeface="Arial" charset="0"/>
        </a:defRPr>
      </a:lvl2pPr>
      <a:lvl3pPr algn="ctr" rtl="0" eaLnBrk="0" fontAlgn="base" hangingPunct="0">
        <a:spcBef>
          <a:spcPct val="0"/>
        </a:spcBef>
        <a:spcAft>
          <a:spcPct val="0"/>
        </a:spcAft>
        <a:defRPr sz="3600">
          <a:solidFill>
            <a:schemeClr val="tx1"/>
          </a:solidFill>
          <a:latin typeface="Arial" charset="0"/>
          <a:cs typeface="Arial" charset="0"/>
        </a:defRPr>
      </a:lvl3pPr>
      <a:lvl4pPr algn="ctr" rtl="0" eaLnBrk="0" fontAlgn="base" hangingPunct="0">
        <a:spcBef>
          <a:spcPct val="0"/>
        </a:spcBef>
        <a:spcAft>
          <a:spcPct val="0"/>
        </a:spcAft>
        <a:defRPr sz="3600">
          <a:solidFill>
            <a:schemeClr val="tx1"/>
          </a:solidFill>
          <a:latin typeface="Arial" charset="0"/>
          <a:cs typeface="Arial" charset="0"/>
        </a:defRPr>
      </a:lvl4pPr>
      <a:lvl5pPr algn="ctr" rtl="0" eaLnBrk="0" fontAlgn="base" hangingPunct="0">
        <a:spcBef>
          <a:spcPct val="0"/>
        </a:spcBef>
        <a:spcAft>
          <a:spcPct val="0"/>
        </a:spcAft>
        <a:defRPr sz="3600">
          <a:solidFill>
            <a:schemeClr val="tx1"/>
          </a:solidFill>
          <a:latin typeface="Arial" charset="0"/>
          <a:cs typeface="Arial" charset="0"/>
        </a:defRPr>
      </a:lvl5pPr>
      <a:lvl6pPr marL="457200" algn="ctr" rtl="0" fontAlgn="base">
        <a:spcBef>
          <a:spcPct val="0"/>
        </a:spcBef>
        <a:spcAft>
          <a:spcPct val="0"/>
        </a:spcAft>
        <a:defRPr sz="3600">
          <a:solidFill>
            <a:schemeClr val="tx1"/>
          </a:solidFill>
          <a:latin typeface="Arial" charset="0"/>
          <a:cs typeface="Arial" charset="0"/>
        </a:defRPr>
      </a:lvl6pPr>
      <a:lvl7pPr marL="914400" algn="ctr" rtl="0" fontAlgn="base">
        <a:spcBef>
          <a:spcPct val="0"/>
        </a:spcBef>
        <a:spcAft>
          <a:spcPct val="0"/>
        </a:spcAft>
        <a:defRPr sz="3600">
          <a:solidFill>
            <a:schemeClr val="tx1"/>
          </a:solidFill>
          <a:latin typeface="Arial" charset="0"/>
          <a:cs typeface="Arial" charset="0"/>
        </a:defRPr>
      </a:lvl7pPr>
      <a:lvl8pPr marL="1371600" algn="ctr" rtl="0" fontAlgn="base">
        <a:spcBef>
          <a:spcPct val="0"/>
        </a:spcBef>
        <a:spcAft>
          <a:spcPct val="0"/>
        </a:spcAft>
        <a:defRPr sz="3600">
          <a:solidFill>
            <a:schemeClr val="tx1"/>
          </a:solidFill>
          <a:latin typeface="Arial" charset="0"/>
          <a:cs typeface="Arial" charset="0"/>
        </a:defRPr>
      </a:lvl8pPr>
      <a:lvl9pPr marL="1828800" algn="ctr" rtl="0" fontAlgn="base">
        <a:spcBef>
          <a:spcPct val="0"/>
        </a:spcBef>
        <a:spcAft>
          <a:spcPct val="0"/>
        </a:spcAft>
        <a:defRPr sz="3600">
          <a:solidFill>
            <a:schemeClr val="tx1"/>
          </a:solidFill>
          <a:latin typeface="Arial" charset="0"/>
          <a:cs typeface="Arial" charset="0"/>
        </a:defRPr>
      </a:lvl9pPr>
    </p:titleStyle>
    <p:bodyStyle>
      <a:lvl1pPr marL="342900" indent="-342900" algn="l" rtl="0" eaLnBrk="0" fontAlgn="base" hangingPunct="0">
        <a:spcBef>
          <a:spcPct val="20000"/>
        </a:spcBef>
        <a:spcAft>
          <a:spcPct val="0"/>
        </a:spcAft>
        <a:buFont typeface="Arial" charset="0"/>
        <a:buChar char="•"/>
        <a:defRPr sz="3000" kern="1200">
          <a:solidFill>
            <a:schemeClr val="tx1"/>
          </a:solidFill>
          <a:latin typeface="Arial" pitchFamily="34" charset="0"/>
          <a:ea typeface="+mn-ea"/>
          <a:cs typeface="Arial" pitchFamily="34" charset="0"/>
        </a:defRPr>
      </a:lvl1pPr>
      <a:lvl2pPr marL="742950" indent="-285750" algn="l" rtl="0" eaLnBrk="0" fontAlgn="base" hangingPunct="0">
        <a:spcBef>
          <a:spcPct val="20000"/>
        </a:spcBef>
        <a:spcAft>
          <a:spcPct val="0"/>
        </a:spcAft>
        <a:buFont typeface="Arial" charset="0"/>
        <a:buChar char="–"/>
        <a:defRPr sz="2600" kern="1200">
          <a:solidFill>
            <a:schemeClr val="tx1"/>
          </a:solidFill>
          <a:latin typeface="Arial" pitchFamily="34" charset="0"/>
          <a:ea typeface="+mn-ea"/>
          <a:cs typeface="Arial" pitchFamily="34" charset="0"/>
        </a:defRPr>
      </a:lvl2pPr>
      <a:lvl3pPr marL="1143000" indent="-228600" algn="l" rtl="0" eaLnBrk="0" fontAlgn="base" hangingPunct="0">
        <a:spcBef>
          <a:spcPct val="20000"/>
        </a:spcBef>
        <a:spcAft>
          <a:spcPct val="0"/>
        </a:spcAft>
        <a:buFont typeface="Arial" charset="0"/>
        <a:buChar char="•"/>
        <a:defRPr sz="2200" kern="1200">
          <a:solidFill>
            <a:schemeClr val="tx1"/>
          </a:solidFill>
          <a:latin typeface="Arial" pitchFamily="34" charset="0"/>
          <a:ea typeface="+mn-ea"/>
          <a:cs typeface="Arial" pitchFamily="34" charset="0"/>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Arial" pitchFamily="34" charset="0"/>
          <a:ea typeface="+mn-ea"/>
          <a:cs typeface="Arial" pitchFamily="34" charset="0"/>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6.xml"/><Relationship Id="rId1" Type="http://schemas.openxmlformats.org/officeDocument/2006/relationships/vmlDrawing" Target="../drawings/vmlDrawing1.vml"/><Relationship Id="rId4" Type="http://schemas.openxmlformats.org/officeDocument/2006/relationships/package" Target="../embeddings/Microsoft_Office_PowerPoint_2007-mall1.sldx"/></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7" name="Platshållare för innehåll 6" descr="SBU_SSF_broschyr-1.jpg"/>
          <p:cNvPicPr>
            <a:picLocks noGrp="1" noChangeAspect="1"/>
          </p:cNvPicPr>
          <p:nvPr>
            <p:ph sz="half" idx="4294967295"/>
          </p:nvPr>
        </p:nvPicPr>
        <p:blipFill>
          <a:blip r:embed="rId3" cstate="print"/>
          <a:srcRect/>
          <a:stretch>
            <a:fillRect/>
          </a:stretch>
        </p:blipFill>
        <p:spPr>
          <a:xfrm>
            <a:off x="2875626" y="1682582"/>
            <a:ext cx="3335591" cy="4626738"/>
          </a:xfrm>
          <a:ln>
            <a:solidFill>
              <a:schemeClr val="bg1">
                <a:lumMod val="50000"/>
              </a:schemeClr>
            </a:solidFill>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p:cNvSpPr>
            <a:spLocks noGrp="1"/>
          </p:cNvSpPr>
          <p:nvPr>
            <p:ph type="title"/>
          </p:nvPr>
        </p:nvSpPr>
        <p:spPr/>
        <p:txBody>
          <a:bodyPr/>
          <a:lstStyle/>
          <a:p>
            <a:r>
              <a:rPr lang="sv-SE" dirty="0" smtClean="0"/>
              <a:t>Inflytande</a:t>
            </a:r>
            <a:endParaRPr lang="sv-SE" dirty="0"/>
          </a:p>
        </p:txBody>
      </p:sp>
      <p:sp>
        <p:nvSpPr>
          <p:cNvPr id="4" name="Platshållare för innehåll 3"/>
          <p:cNvSpPr>
            <a:spLocks noGrp="1"/>
          </p:cNvSpPr>
          <p:nvPr>
            <p:ph idx="1"/>
          </p:nvPr>
        </p:nvSpPr>
        <p:spPr>
          <a:xfrm>
            <a:off x="971600" y="1700809"/>
            <a:ext cx="7272808" cy="4371380"/>
          </a:xfrm>
        </p:spPr>
        <p:txBody>
          <a:bodyPr/>
          <a:lstStyle/>
          <a:p>
            <a:pPr>
              <a:buNone/>
              <a:defRPr/>
            </a:pPr>
            <a:r>
              <a:rPr lang="sv-SE" sz="1600" dirty="0" smtClean="0"/>
              <a:t>Föreningen har i sin region fullständiga rättigheter. Har rätt att närvara vid förbundets årsmöten</a:t>
            </a:r>
          </a:p>
          <a:p>
            <a:pPr>
              <a:defRPr/>
            </a:pPr>
            <a:endParaRPr lang="sv-SE" sz="1600" dirty="0" smtClean="0"/>
          </a:p>
          <a:p>
            <a:pPr>
              <a:buNone/>
              <a:defRPr/>
            </a:pPr>
            <a:r>
              <a:rPr lang="sv-SE" sz="1600" dirty="0" smtClean="0"/>
              <a:t>SDF och klassförbund med rösträtt har motions- och nomineringsrätt till årsmöte och deltager genom sina valda ombud i förbundets årsmöte och årliga förbundskonferenser.</a:t>
            </a:r>
          </a:p>
          <a:p>
            <a:pPr>
              <a:buNone/>
              <a:defRPr/>
            </a:pPr>
            <a:r>
              <a:rPr lang="sv-SE" sz="1600" dirty="0" smtClean="0"/>
              <a:t>Övriga har förslags- och yttranderätt.</a:t>
            </a:r>
          </a:p>
          <a:p>
            <a:pPr>
              <a:defRPr/>
            </a:pPr>
            <a:endParaRPr lang="sv-SE" sz="1600" dirty="0" smtClean="0"/>
          </a:p>
          <a:p>
            <a:pPr>
              <a:buNone/>
              <a:defRPr/>
            </a:pPr>
            <a:r>
              <a:rPr lang="sv-SE" sz="1600" dirty="0" smtClean="0"/>
              <a:t>Förbundets årsmöte äger rum </a:t>
            </a:r>
            <a:r>
              <a:rPr lang="sv-SE" sz="1600" dirty="0" smtClean="0"/>
              <a:t> vartannat </a:t>
            </a:r>
            <a:r>
              <a:rPr lang="sv-SE" sz="1600" dirty="0" smtClean="0"/>
              <a:t>år. Extra förbundskonferens det år årsmöte ej genomförs.</a:t>
            </a:r>
          </a:p>
          <a:p>
            <a:pPr>
              <a:defRPr/>
            </a:pPr>
            <a:endParaRPr lang="sv-SE" sz="1600" dirty="0" smtClean="0"/>
          </a:p>
          <a:p>
            <a:pPr>
              <a:buNone/>
              <a:defRPr/>
            </a:pPr>
            <a:r>
              <a:rPr lang="sv-SE" sz="1600" dirty="0" smtClean="0"/>
              <a:t>Årsmötet tar emot x antal röstberättigade ombud från SDF och klassförbund med rösträtt.</a:t>
            </a:r>
          </a:p>
          <a:p>
            <a:pPr>
              <a:defRPr/>
            </a:pPr>
            <a:r>
              <a:rPr lang="sv-SE" sz="1600" dirty="0" smtClean="0"/>
              <a:t>Varje ombud har en röst och inga fullmakter.</a:t>
            </a:r>
          </a:p>
          <a:p>
            <a:pPr>
              <a:defRPr/>
            </a:pPr>
            <a:r>
              <a:rPr lang="sv-SE" sz="1600" dirty="0" smtClean="0"/>
              <a:t>Bas för fördelning av antal ombud för respektive SDF är antalet fysiska personer i distriktets  klubbar. </a:t>
            </a:r>
          </a:p>
          <a:p>
            <a:pPr>
              <a:buNone/>
            </a:pPr>
            <a:endParaRPr lang="sv-SE" sz="16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ruta 4"/>
          <p:cNvSpPr txBox="1"/>
          <p:nvPr/>
        </p:nvSpPr>
        <p:spPr>
          <a:xfrm>
            <a:off x="2843213" y="1700213"/>
            <a:ext cx="2305050" cy="923925"/>
          </a:xfrm>
          <a:prstGeom prst="rect">
            <a:avLst/>
          </a:prstGeom>
          <a:solidFill>
            <a:schemeClr val="accent1">
              <a:lumMod val="75000"/>
              <a:alpha val="35000"/>
            </a:schemeClr>
          </a:solidFill>
          <a:ln>
            <a:solidFill>
              <a:schemeClr val="tx1"/>
            </a:solidFill>
            <a:prstDash val="sysDot"/>
          </a:ln>
        </p:spPr>
        <p:txBody>
          <a:bodyPr>
            <a:spAutoFit/>
          </a:bodyPr>
          <a:lstStyle/>
          <a:p>
            <a:pPr fontAlgn="auto">
              <a:spcBef>
                <a:spcPts val="0"/>
              </a:spcBef>
              <a:spcAft>
                <a:spcPts val="0"/>
              </a:spcAft>
              <a:defRPr/>
            </a:pPr>
            <a:r>
              <a:rPr lang="sv-SE" b="1" dirty="0">
                <a:latin typeface="+mn-lt"/>
                <a:cs typeface="+mn-cs"/>
              </a:rPr>
              <a:t>        SBU/SSF</a:t>
            </a:r>
          </a:p>
          <a:p>
            <a:pPr fontAlgn="auto">
              <a:spcBef>
                <a:spcPts val="0"/>
              </a:spcBef>
              <a:spcAft>
                <a:spcPts val="0"/>
              </a:spcAft>
              <a:defRPr/>
            </a:pPr>
            <a:r>
              <a:rPr lang="sv-SE" b="1" dirty="0">
                <a:latin typeface="+mn-lt"/>
                <a:cs typeface="+mn-cs"/>
              </a:rPr>
              <a:t>        70 000 </a:t>
            </a:r>
          </a:p>
          <a:p>
            <a:pPr fontAlgn="auto">
              <a:spcBef>
                <a:spcPts val="0"/>
              </a:spcBef>
              <a:spcAft>
                <a:spcPts val="0"/>
              </a:spcAft>
              <a:defRPr/>
            </a:pPr>
            <a:r>
              <a:rPr lang="sv-SE" b="1" dirty="0">
                <a:latin typeface="+mn-lt"/>
                <a:cs typeface="+mn-cs"/>
              </a:rPr>
              <a:t>       dubbelanslutna</a:t>
            </a:r>
          </a:p>
        </p:txBody>
      </p:sp>
      <p:sp>
        <p:nvSpPr>
          <p:cNvPr id="6" name="textruta 5"/>
          <p:cNvSpPr txBox="1"/>
          <p:nvPr/>
        </p:nvSpPr>
        <p:spPr>
          <a:xfrm>
            <a:off x="5148263" y="1700213"/>
            <a:ext cx="3671887" cy="923925"/>
          </a:xfrm>
          <a:prstGeom prst="rect">
            <a:avLst/>
          </a:prstGeom>
          <a:solidFill>
            <a:schemeClr val="accent1">
              <a:lumMod val="40000"/>
              <a:lumOff val="60000"/>
              <a:alpha val="73000"/>
            </a:schemeClr>
          </a:solidFill>
          <a:ln>
            <a:solidFill>
              <a:schemeClr val="tx1"/>
            </a:solidFill>
            <a:prstDash val="sysDot"/>
          </a:ln>
        </p:spPr>
        <p:txBody>
          <a:bodyPr>
            <a:spAutoFit/>
          </a:bodyPr>
          <a:lstStyle/>
          <a:p>
            <a:pPr fontAlgn="auto">
              <a:spcBef>
                <a:spcPts val="0"/>
              </a:spcBef>
              <a:spcAft>
                <a:spcPts val="0"/>
              </a:spcAft>
              <a:defRPr/>
            </a:pPr>
            <a:r>
              <a:rPr lang="sv-SE" dirty="0">
                <a:latin typeface="+mn-lt"/>
                <a:cs typeface="+mn-cs"/>
              </a:rPr>
              <a:t>	</a:t>
            </a:r>
            <a:r>
              <a:rPr lang="sv-SE" b="1" dirty="0">
                <a:latin typeface="+mn-lt"/>
                <a:cs typeface="+mn-cs"/>
              </a:rPr>
              <a:t>SBU</a:t>
            </a:r>
          </a:p>
          <a:p>
            <a:pPr fontAlgn="auto">
              <a:spcBef>
                <a:spcPts val="0"/>
              </a:spcBef>
              <a:spcAft>
                <a:spcPts val="0"/>
              </a:spcAft>
              <a:defRPr/>
            </a:pPr>
            <a:r>
              <a:rPr lang="sv-SE" b="1" dirty="0">
                <a:latin typeface="+mn-lt"/>
                <a:cs typeface="+mn-cs"/>
              </a:rPr>
              <a:t>	100 000</a:t>
            </a:r>
          </a:p>
          <a:p>
            <a:pPr fontAlgn="auto">
              <a:spcBef>
                <a:spcPts val="0"/>
              </a:spcBef>
              <a:spcAft>
                <a:spcPts val="0"/>
              </a:spcAft>
              <a:defRPr/>
            </a:pPr>
            <a:r>
              <a:rPr lang="sv-SE" b="1" dirty="0">
                <a:latin typeface="+mn-lt"/>
                <a:cs typeface="+mn-cs"/>
              </a:rPr>
              <a:t>	enkelanslutna</a:t>
            </a:r>
          </a:p>
        </p:txBody>
      </p:sp>
      <p:sp>
        <p:nvSpPr>
          <p:cNvPr id="7" name="textruta 6"/>
          <p:cNvSpPr txBox="1"/>
          <p:nvPr/>
        </p:nvSpPr>
        <p:spPr>
          <a:xfrm>
            <a:off x="468313" y="1700213"/>
            <a:ext cx="2376487" cy="923925"/>
          </a:xfrm>
          <a:prstGeom prst="rect">
            <a:avLst/>
          </a:prstGeom>
          <a:solidFill>
            <a:schemeClr val="tx2">
              <a:lumMod val="40000"/>
              <a:lumOff val="60000"/>
              <a:alpha val="36000"/>
            </a:schemeClr>
          </a:solidFill>
          <a:ln>
            <a:solidFill>
              <a:schemeClr val="tx1"/>
            </a:solidFill>
            <a:prstDash val="sysDot"/>
          </a:ln>
        </p:spPr>
        <p:txBody>
          <a:bodyPr>
            <a:spAutoFit/>
          </a:bodyPr>
          <a:lstStyle/>
          <a:p>
            <a:pPr fontAlgn="auto">
              <a:spcBef>
                <a:spcPts val="0"/>
              </a:spcBef>
              <a:spcAft>
                <a:spcPts val="0"/>
              </a:spcAft>
              <a:defRPr/>
            </a:pPr>
            <a:r>
              <a:rPr lang="sv-SE" b="1" dirty="0">
                <a:latin typeface="+mn-lt"/>
                <a:cs typeface="+mn-cs"/>
              </a:rPr>
              <a:t>SSF </a:t>
            </a:r>
          </a:p>
          <a:p>
            <a:pPr fontAlgn="auto">
              <a:spcBef>
                <a:spcPts val="0"/>
              </a:spcBef>
              <a:spcAft>
                <a:spcPts val="0"/>
              </a:spcAft>
              <a:defRPr/>
            </a:pPr>
            <a:r>
              <a:rPr lang="sv-SE" b="1" dirty="0">
                <a:latin typeface="+mn-lt"/>
                <a:cs typeface="+mn-cs"/>
              </a:rPr>
              <a:t>60 000 </a:t>
            </a:r>
          </a:p>
          <a:p>
            <a:pPr fontAlgn="auto">
              <a:spcBef>
                <a:spcPts val="0"/>
              </a:spcBef>
              <a:spcAft>
                <a:spcPts val="0"/>
              </a:spcAft>
              <a:defRPr/>
            </a:pPr>
            <a:r>
              <a:rPr lang="sv-SE" b="1" dirty="0">
                <a:latin typeface="+mn-lt"/>
                <a:cs typeface="+mn-cs"/>
              </a:rPr>
              <a:t>enkelanslutna</a:t>
            </a:r>
          </a:p>
        </p:txBody>
      </p:sp>
      <p:sp>
        <p:nvSpPr>
          <p:cNvPr id="44036" name="textruta 7"/>
          <p:cNvSpPr txBox="1">
            <a:spLocks noChangeArrowheads="1"/>
          </p:cNvSpPr>
          <p:nvPr/>
        </p:nvSpPr>
        <p:spPr bwMode="auto">
          <a:xfrm>
            <a:off x="2411413" y="476250"/>
            <a:ext cx="3889375" cy="400050"/>
          </a:xfrm>
          <a:prstGeom prst="rect">
            <a:avLst/>
          </a:prstGeom>
          <a:noFill/>
          <a:ln w="9525">
            <a:solidFill>
              <a:schemeClr val="tx1"/>
            </a:solidFill>
            <a:prstDash val="sysDot"/>
            <a:miter lim="800000"/>
            <a:headEnd/>
            <a:tailEnd/>
          </a:ln>
        </p:spPr>
        <p:txBody>
          <a:bodyPr>
            <a:spAutoFit/>
          </a:bodyPr>
          <a:lstStyle/>
          <a:p>
            <a:r>
              <a:rPr lang="sv-SE" sz="2000" b="1" i="1">
                <a:solidFill>
                  <a:srgbClr val="C00000"/>
                </a:solidFill>
                <a:latin typeface="Calibri" pitchFamily="34" charset="0"/>
              </a:rPr>
              <a:t>Tillsammans 230 000 medlemmar</a:t>
            </a:r>
          </a:p>
        </p:txBody>
      </p:sp>
      <p:sp>
        <p:nvSpPr>
          <p:cNvPr id="44037" name="textruta 8"/>
          <p:cNvSpPr txBox="1">
            <a:spLocks noChangeArrowheads="1"/>
          </p:cNvSpPr>
          <p:nvPr/>
        </p:nvSpPr>
        <p:spPr bwMode="auto">
          <a:xfrm>
            <a:off x="468313" y="3141663"/>
            <a:ext cx="2374900" cy="923925"/>
          </a:xfrm>
          <a:prstGeom prst="rect">
            <a:avLst/>
          </a:prstGeom>
          <a:noFill/>
          <a:ln w="9525">
            <a:solidFill>
              <a:schemeClr val="tx1"/>
            </a:solidFill>
            <a:prstDash val="sysDot"/>
            <a:miter lim="800000"/>
            <a:headEnd/>
            <a:tailEnd/>
          </a:ln>
        </p:spPr>
        <p:txBody>
          <a:bodyPr>
            <a:spAutoFit/>
          </a:bodyPr>
          <a:lstStyle/>
          <a:p>
            <a:r>
              <a:rPr lang="sv-SE" b="1" i="1">
                <a:latin typeface="Calibri" pitchFamily="34" charset="0"/>
              </a:rPr>
              <a:t>Betalar</a:t>
            </a:r>
          </a:p>
          <a:p>
            <a:r>
              <a:rPr lang="sv-SE">
                <a:latin typeface="Calibri" pitchFamily="34" charset="0"/>
              </a:rPr>
              <a:t>50 kr +</a:t>
            </a:r>
          </a:p>
          <a:p>
            <a:r>
              <a:rPr lang="sv-SE">
                <a:latin typeface="Calibri" pitchFamily="34" charset="0"/>
              </a:rPr>
              <a:t>3-15 kr i distriktsavgift</a:t>
            </a:r>
          </a:p>
        </p:txBody>
      </p:sp>
      <p:sp>
        <p:nvSpPr>
          <p:cNvPr id="44038" name="textruta 9"/>
          <p:cNvSpPr txBox="1">
            <a:spLocks noChangeArrowheads="1"/>
          </p:cNvSpPr>
          <p:nvPr/>
        </p:nvSpPr>
        <p:spPr bwMode="auto">
          <a:xfrm>
            <a:off x="7019925" y="1052513"/>
            <a:ext cx="1728788" cy="369887"/>
          </a:xfrm>
          <a:prstGeom prst="rect">
            <a:avLst/>
          </a:prstGeom>
          <a:noFill/>
          <a:ln w="9525">
            <a:solidFill>
              <a:schemeClr val="tx1"/>
            </a:solidFill>
            <a:prstDash val="sysDot"/>
            <a:miter lim="800000"/>
            <a:headEnd/>
            <a:tailEnd/>
          </a:ln>
        </p:spPr>
        <p:txBody>
          <a:bodyPr>
            <a:spAutoFit/>
          </a:bodyPr>
          <a:lstStyle/>
          <a:p>
            <a:r>
              <a:rPr lang="sv-SE">
                <a:latin typeface="Calibri" pitchFamily="34" charset="0"/>
              </a:rPr>
              <a:t>SBU, 26 förbund</a:t>
            </a:r>
          </a:p>
        </p:txBody>
      </p:sp>
      <p:sp>
        <p:nvSpPr>
          <p:cNvPr id="44039" name="textruta 10"/>
          <p:cNvSpPr txBox="1">
            <a:spLocks noChangeArrowheads="1"/>
          </p:cNvSpPr>
          <p:nvPr/>
        </p:nvSpPr>
        <p:spPr bwMode="auto">
          <a:xfrm>
            <a:off x="395288" y="1196975"/>
            <a:ext cx="1655762" cy="369888"/>
          </a:xfrm>
          <a:prstGeom prst="rect">
            <a:avLst/>
          </a:prstGeom>
          <a:noFill/>
          <a:ln w="9525">
            <a:solidFill>
              <a:schemeClr val="tx1"/>
            </a:solidFill>
            <a:prstDash val="sysDot"/>
            <a:miter lim="800000"/>
            <a:headEnd/>
            <a:tailEnd/>
          </a:ln>
        </p:spPr>
        <p:txBody>
          <a:bodyPr>
            <a:spAutoFit/>
          </a:bodyPr>
          <a:lstStyle/>
          <a:p>
            <a:r>
              <a:rPr lang="sv-SE">
                <a:latin typeface="Calibri" pitchFamily="34" charset="0"/>
              </a:rPr>
              <a:t>SSF, 17 distrikt</a:t>
            </a:r>
          </a:p>
        </p:txBody>
      </p:sp>
      <p:cxnSp>
        <p:nvCxnSpPr>
          <p:cNvPr id="13" name="Rak pil 12"/>
          <p:cNvCxnSpPr/>
          <p:nvPr/>
        </p:nvCxnSpPr>
        <p:spPr>
          <a:xfrm>
            <a:off x="2195513" y="1412875"/>
            <a:ext cx="2952750" cy="0"/>
          </a:xfrm>
          <a:prstGeom prst="straightConnector1">
            <a:avLst/>
          </a:prstGeom>
          <a:ln w="38100" cmpd="sng">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16" name="Rak pil 15"/>
          <p:cNvCxnSpPr/>
          <p:nvPr/>
        </p:nvCxnSpPr>
        <p:spPr>
          <a:xfrm flipH="1">
            <a:off x="2843213" y="1196975"/>
            <a:ext cx="4032250" cy="0"/>
          </a:xfrm>
          <a:prstGeom prst="straightConnector1">
            <a:avLst/>
          </a:prstGeom>
          <a:ln w="38100">
            <a:solidFill>
              <a:schemeClr val="accent1">
                <a:lumMod val="75000"/>
                <a:alpha val="88000"/>
              </a:schemeClr>
            </a:solidFill>
            <a:tailEnd type="arrow"/>
          </a:ln>
        </p:spPr>
        <p:style>
          <a:lnRef idx="1">
            <a:schemeClr val="accent1"/>
          </a:lnRef>
          <a:fillRef idx="0">
            <a:schemeClr val="accent1"/>
          </a:fillRef>
          <a:effectRef idx="0">
            <a:schemeClr val="accent1"/>
          </a:effectRef>
          <a:fontRef idx="minor">
            <a:schemeClr val="tx1"/>
          </a:fontRef>
        </p:style>
      </p:cxnSp>
      <p:sp>
        <p:nvSpPr>
          <p:cNvPr id="44042" name="textruta 17"/>
          <p:cNvSpPr txBox="1">
            <a:spLocks noChangeArrowheads="1"/>
          </p:cNvSpPr>
          <p:nvPr/>
        </p:nvSpPr>
        <p:spPr bwMode="auto">
          <a:xfrm>
            <a:off x="2916238" y="3141663"/>
            <a:ext cx="2376487" cy="1524000"/>
          </a:xfrm>
          <a:prstGeom prst="rect">
            <a:avLst/>
          </a:prstGeom>
          <a:noFill/>
          <a:ln w="9525">
            <a:solidFill>
              <a:schemeClr val="tx1"/>
            </a:solidFill>
            <a:prstDash val="sysDot"/>
            <a:miter lim="800000"/>
            <a:headEnd/>
            <a:tailEnd/>
          </a:ln>
        </p:spPr>
        <p:txBody>
          <a:bodyPr>
            <a:spAutoFit/>
          </a:bodyPr>
          <a:lstStyle/>
          <a:p>
            <a:r>
              <a:rPr lang="sv-SE" b="1" i="1">
                <a:latin typeface="Calibri" pitchFamily="34" charset="0"/>
              </a:rPr>
              <a:t>Betalar</a:t>
            </a:r>
            <a:r>
              <a:rPr lang="sv-SE" i="1">
                <a:latin typeface="Calibri" pitchFamily="34" charset="0"/>
              </a:rPr>
              <a:t> </a:t>
            </a:r>
          </a:p>
          <a:p>
            <a:r>
              <a:rPr lang="sv-SE">
                <a:latin typeface="Calibri" pitchFamily="34" charset="0"/>
              </a:rPr>
              <a:t>50 kr till SSF</a:t>
            </a:r>
          </a:p>
          <a:p>
            <a:r>
              <a:rPr lang="sv-SE">
                <a:latin typeface="Calibri" pitchFamily="34" charset="0"/>
              </a:rPr>
              <a:t>51 kr till SBU</a:t>
            </a:r>
          </a:p>
          <a:p>
            <a:r>
              <a:rPr lang="sv-SE">
                <a:latin typeface="Calibri" pitchFamily="34" charset="0"/>
              </a:rPr>
              <a:t>3-15 kr i distriktsavgift</a:t>
            </a:r>
          </a:p>
          <a:p>
            <a:r>
              <a:rPr lang="sv-SE">
                <a:latin typeface="Calibri" pitchFamily="34" charset="0"/>
              </a:rPr>
              <a:t>5-28 kr i förbundsavgift</a:t>
            </a:r>
          </a:p>
        </p:txBody>
      </p:sp>
      <p:sp>
        <p:nvSpPr>
          <p:cNvPr id="44043" name="textruta 18"/>
          <p:cNvSpPr txBox="1">
            <a:spLocks noChangeArrowheads="1"/>
          </p:cNvSpPr>
          <p:nvPr/>
        </p:nvSpPr>
        <p:spPr bwMode="auto">
          <a:xfrm>
            <a:off x="5435600" y="3141663"/>
            <a:ext cx="2376488" cy="923925"/>
          </a:xfrm>
          <a:prstGeom prst="rect">
            <a:avLst/>
          </a:prstGeom>
          <a:noFill/>
          <a:ln w="12700">
            <a:solidFill>
              <a:schemeClr val="tx1"/>
            </a:solidFill>
            <a:prstDash val="sysDash"/>
            <a:round/>
            <a:headEnd/>
            <a:tailEnd/>
          </a:ln>
        </p:spPr>
        <p:txBody>
          <a:bodyPr>
            <a:spAutoFit/>
          </a:bodyPr>
          <a:lstStyle/>
          <a:p>
            <a:r>
              <a:rPr lang="sv-SE" b="1" i="1">
                <a:latin typeface="Calibri" pitchFamily="34" charset="0"/>
              </a:rPr>
              <a:t>Betalar</a:t>
            </a:r>
          </a:p>
          <a:p>
            <a:r>
              <a:rPr lang="sv-SE">
                <a:latin typeface="Calibri" pitchFamily="34" charset="0"/>
              </a:rPr>
              <a:t>56 kr till SBU</a:t>
            </a:r>
          </a:p>
          <a:p>
            <a:r>
              <a:rPr lang="sv-SE">
                <a:latin typeface="Calibri" pitchFamily="34" charset="0"/>
              </a:rPr>
              <a:t>5-28 kr i förbundsavgift</a:t>
            </a:r>
          </a:p>
        </p:txBody>
      </p:sp>
      <p:sp>
        <p:nvSpPr>
          <p:cNvPr id="15" name="textruta 14"/>
          <p:cNvSpPr txBox="1"/>
          <p:nvPr/>
        </p:nvSpPr>
        <p:spPr>
          <a:xfrm>
            <a:off x="539750" y="5157788"/>
            <a:ext cx="8228013" cy="584200"/>
          </a:xfrm>
          <a:prstGeom prst="rect">
            <a:avLst/>
          </a:prstGeom>
          <a:solidFill>
            <a:schemeClr val="accent6">
              <a:lumMod val="40000"/>
              <a:lumOff val="60000"/>
              <a:alpha val="52000"/>
            </a:schemeClr>
          </a:solidFill>
          <a:ln w="25400">
            <a:solidFill>
              <a:schemeClr val="tx1">
                <a:alpha val="70000"/>
              </a:schemeClr>
            </a:solidFill>
          </a:ln>
        </p:spPr>
        <p:txBody>
          <a:bodyPr wrap="none">
            <a:spAutoFit/>
          </a:bodyPr>
          <a:lstStyle/>
          <a:p>
            <a:pPr>
              <a:defRPr/>
            </a:pPr>
            <a:r>
              <a:rPr lang="sv-SE" sz="1600" b="1" i="1" dirty="0">
                <a:latin typeface="+mn-lt"/>
              </a:rPr>
              <a:t>Om samma nivå på medlemsintäkter som idag och samma avgift för den enskilde i hela landet</a:t>
            </a:r>
          </a:p>
          <a:p>
            <a:pPr>
              <a:defRPr/>
            </a:pPr>
            <a:r>
              <a:rPr lang="sv-SE" sz="1600" b="1" i="1" dirty="0">
                <a:latin typeface="+mn-lt"/>
              </a:rPr>
              <a:t>innebär det 90 kr/år  i medlemsavgift  (70 kr + 20 kr).</a:t>
            </a: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Processen</a:t>
            </a:r>
            <a:endParaRPr lang="sv-SE" dirty="0"/>
          </a:p>
        </p:txBody>
      </p:sp>
      <p:sp>
        <p:nvSpPr>
          <p:cNvPr id="3" name="Platshållare för innehåll 2"/>
          <p:cNvSpPr>
            <a:spLocks noGrp="1"/>
          </p:cNvSpPr>
          <p:nvPr>
            <p:ph idx="1"/>
          </p:nvPr>
        </p:nvSpPr>
        <p:spPr/>
        <p:txBody>
          <a:bodyPr/>
          <a:lstStyle/>
          <a:p>
            <a:pPr>
              <a:buFontTx/>
              <a:buChar char="-"/>
            </a:pPr>
            <a:r>
              <a:rPr lang="sv-SE" dirty="0" smtClean="0"/>
              <a:t>Dialog kring frågan på Distriktskonferensen 20 nov.</a:t>
            </a:r>
          </a:p>
          <a:p>
            <a:pPr>
              <a:buFontTx/>
              <a:buChar char="-"/>
            </a:pPr>
            <a:r>
              <a:rPr lang="sv-SE" dirty="0" smtClean="0"/>
              <a:t>Informationsmöten v.3 och v.4 på 6-7 platser i landet för klubbar och förbund/distrikt.</a:t>
            </a:r>
          </a:p>
          <a:p>
            <a:pPr>
              <a:buFontTx/>
              <a:buChar char="-"/>
            </a:pPr>
            <a:r>
              <a:rPr lang="sv-SE" dirty="0" err="1" smtClean="0"/>
              <a:t>Seglardagshandlingar</a:t>
            </a:r>
            <a:r>
              <a:rPr lang="sv-SE" dirty="0" smtClean="0"/>
              <a:t> med </a:t>
            </a:r>
            <a:r>
              <a:rPr lang="sv-SE" dirty="0" smtClean="0"/>
              <a:t>ett förslag från styrelsen går ut tre veckor innan Seglardagen.</a:t>
            </a:r>
          </a:p>
          <a:p>
            <a:pPr>
              <a:buFontTx/>
              <a:buChar char="-"/>
            </a:pPr>
            <a:r>
              <a:rPr lang="sv-SE" dirty="0" smtClean="0"/>
              <a:t>Beslut vid </a:t>
            </a:r>
            <a:r>
              <a:rPr lang="sv-SE" dirty="0" smtClean="0"/>
              <a:t>årsmöte </a:t>
            </a:r>
            <a:r>
              <a:rPr lang="sv-SE" dirty="0" smtClean="0"/>
              <a:t>mars 2012</a:t>
            </a:r>
            <a:endParaRPr lang="sv-SE" dirty="0" smtClean="0"/>
          </a:p>
          <a:p>
            <a:pPr>
              <a:buFontTx/>
              <a:buChar char="-"/>
            </a:pPr>
            <a:r>
              <a:rPr lang="sv-SE" dirty="0" smtClean="0"/>
              <a:t>Vid </a:t>
            </a:r>
            <a:r>
              <a:rPr lang="sv-SE" dirty="0" smtClean="0"/>
              <a:t>ett beslut </a:t>
            </a:r>
            <a:r>
              <a:rPr lang="sv-SE" dirty="0" smtClean="0"/>
              <a:t>om en sammanslagning; ett extra årsmöte under hösten.</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Fördelarna</a:t>
            </a:r>
            <a:endParaRPr lang="sv-SE" dirty="0"/>
          </a:p>
        </p:txBody>
      </p:sp>
      <p:sp>
        <p:nvSpPr>
          <p:cNvPr id="3" name="Platshållare för innehåll 2"/>
          <p:cNvSpPr>
            <a:spLocks noGrp="1"/>
          </p:cNvSpPr>
          <p:nvPr>
            <p:ph idx="1"/>
          </p:nvPr>
        </p:nvSpPr>
        <p:spPr>
          <a:xfrm>
            <a:off x="971600" y="1556792"/>
            <a:ext cx="7272808" cy="4515397"/>
          </a:xfrm>
        </p:spPr>
        <p:txBody>
          <a:bodyPr/>
          <a:lstStyle/>
          <a:p>
            <a:r>
              <a:rPr lang="sv-SE" sz="1800" dirty="0" smtClean="0"/>
              <a:t>Ett av Sveriges största idrottsförbund med över 225 000 medlemmar. </a:t>
            </a:r>
          </a:p>
          <a:p>
            <a:r>
              <a:rPr lang="sv-SE" sz="1800" dirty="0" smtClean="0"/>
              <a:t>Möjligheten att kommunicera med våra medlemmar ökar betydligt genom Europas största båtmagasin, Båtliv.</a:t>
            </a:r>
          </a:p>
          <a:p>
            <a:r>
              <a:rPr lang="sv-SE" sz="1800" dirty="0" smtClean="0"/>
              <a:t>Via tidningsregistret får SSF direkt information om medlemmarna.</a:t>
            </a:r>
          </a:p>
          <a:p>
            <a:r>
              <a:rPr lang="sv-SE" sz="1800" dirty="0" smtClean="0"/>
              <a:t>Besparingar att göra på central nivå. Kanslikostnader, styrelse och ledningskostnader minskar. </a:t>
            </a:r>
          </a:p>
          <a:p>
            <a:r>
              <a:rPr lang="sv-SE" sz="1800" dirty="0" smtClean="0"/>
              <a:t>Förenklingar och besparingar för alla de klubbar som är dubbelanslutna, dvs. som idag är medlemmar i både SBU och SSF.</a:t>
            </a:r>
          </a:p>
          <a:p>
            <a:r>
              <a:rPr lang="sv-SE" sz="1800" dirty="0" smtClean="0"/>
              <a:t>En sammanslagning skapar också en tydlig samarbetspartner och språkrör för både seglingssporten och båtliv generellt, gentemot myndigheter och andra intresseorganisationer.</a:t>
            </a:r>
          </a:p>
          <a:p>
            <a:pPr>
              <a:buNone/>
            </a:pPr>
            <a:endParaRPr lang="sv-SE" sz="1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Vart tar seglingen vägen?</a:t>
            </a:r>
            <a:endParaRPr lang="sv-SE" dirty="0"/>
          </a:p>
        </p:txBody>
      </p:sp>
      <p:sp>
        <p:nvSpPr>
          <p:cNvPr id="3" name="Platshållare för innehåll 2"/>
          <p:cNvSpPr>
            <a:spLocks noGrp="1"/>
          </p:cNvSpPr>
          <p:nvPr>
            <p:ph idx="1"/>
          </p:nvPr>
        </p:nvSpPr>
        <p:spPr/>
        <p:txBody>
          <a:bodyPr/>
          <a:lstStyle/>
          <a:p>
            <a:pPr>
              <a:buNone/>
            </a:pPr>
            <a:r>
              <a:rPr lang="sv-SE" sz="1800" dirty="0" smtClean="0"/>
              <a:t>Den punkt de flesta seglare oroar sig för är om seglingen kan komma i bakvatten, att pengarna inte längre kommer till seglingen till del och att samarbetet ska urvattna vår idrott.</a:t>
            </a:r>
            <a:br>
              <a:rPr lang="sv-SE" sz="1800" dirty="0" smtClean="0"/>
            </a:br>
            <a:r>
              <a:rPr lang="sv-SE" sz="1800" dirty="0" smtClean="0"/>
              <a:t>Det är därför viktigt att beskriva hur våra idrottspengar fördelas.</a:t>
            </a:r>
          </a:p>
          <a:p>
            <a:pPr>
              <a:buNone/>
            </a:pPr>
            <a:r>
              <a:rPr lang="sv-SE" sz="1800" dirty="0" smtClean="0"/>
              <a:t>Större delen av SSF:s intäkter är medel från RF och SOK som är öronmärkta för att stötta idrotten. Det är pengar vi aldrig kan använda till andra aktiviteter. I en sammanslagning skulle inte det här förändras, utan idrottspengarna för segling kommer även framgent vara öronmärkta för idrotten, vilket följd upp av RF och SOK. Ett starkare förbund, </a:t>
            </a:r>
            <a:r>
              <a:rPr lang="sv-SE" sz="1800" dirty="0" err="1" smtClean="0"/>
              <a:t>dvs</a:t>
            </a:r>
            <a:r>
              <a:rPr lang="sv-SE" sz="1800" dirty="0" smtClean="0"/>
              <a:t> ett förbund med fler medlemmar, kommer dock ha större möjligheter att genomföra aktiviteter vilket i sig renderar i ökade intäkter i form av olika idrottsstöd. </a:t>
            </a:r>
          </a:p>
          <a:p>
            <a:pPr>
              <a:buNone/>
            </a:pPr>
            <a:endParaRPr lang="sv-SE" sz="1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Frågetecken</a:t>
            </a:r>
            <a:endParaRPr lang="sv-SE" dirty="0"/>
          </a:p>
        </p:txBody>
      </p:sp>
      <p:sp>
        <p:nvSpPr>
          <p:cNvPr id="3" name="Platshållare för innehåll 2"/>
          <p:cNvSpPr>
            <a:spLocks noGrp="1"/>
          </p:cNvSpPr>
          <p:nvPr>
            <p:ph idx="1"/>
          </p:nvPr>
        </p:nvSpPr>
        <p:spPr/>
        <p:txBody>
          <a:bodyPr/>
          <a:lstStyle/>
          <a:p>
            <a:pPr>
              <a:buNone/>
            </a:pPr>
            <a:r>
              <a:rPr lang="sv-SE" sz="1800" dirty="0" smtClean="0"/>
              <a:t>Flera av våra Distrikt har säkert funderingar på hur en sammanslagning ska fungera på distriktsnivå. Generellt kommer besparingsmöjligheterna vara liknande på distriktsnivå, som vi beskrivit på central nivå ovan. Vidare kommer distrikt som idag har mycket liten verksamhet få in fler medlemmar och därmed ökar möjligheten att få in nya krafter för att vitalisera distrikten. Detta kommer dock kräva en hel del kraft av organisationen på både central och distriktsnivå och kan säkert innebära en del svårigheter.</a:t>
            </a:r>
          </a:p>
          <a:p>
            <a:pPr>
              <a:buNone/>
            </a:pPr>
            <a:r>
              <a:rPr lang="sv-SE" sz="1800" dirty="0" smtClean="0"/>
              <a:t>Att företräda alla som älskar båtliv och inte bara segling kräver naturligtvis tydlighet, taktkänsla och öppenhet. I alla sammanslagningar uppstår frågor som kräver kraft och engagemang att lösa. </a:t>
            </a:r>
          </a:p>
          <a:p>
            <a:pPr>
              <a:buNone/>
            </a:pPr>
            <a:endParaRPr lang="sv-SE" sz="1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b="1" dirty="0" smtClean="0"/>
              <a:t>10 b Motion 2 – Samgående med Svenska båtunionen (SBU)</a:t>
            </a:r>
            <a:endParaRPr lang="sv-SE" dirty="0"/>
          </a:p>
        </p:txBody>
      </p:sp>
      <p:sp>
        <p:nvSpPr>
          <p:cNvPr id="3" name="Platshållare för innehåll 2"/>
          <p:cNvSpPr>
            <a:spLocks noGrp="1"/>
          </p:cNvSpPr>
          <p:nvPr>
            <p:ph idx="1"/>
          </p:nvPr>
        </p:nvSpPr>
        <p:spPr/>
        <p:txBody>
          <a:bodyPr/>
          <a:lstStyle/>
          <a:p>
            <a:pPr>
              <a:buNone/>
            </a:pPr>
            <a:r>
              <a:rPr lang="sv-SE" dirty="0" smtClean="0"/>
              <a:t>Beslöts att bifalla motionen med följande tillägg: </a:t>
            </a:r>
          </a:p>
          <a:p>
            <a:pPr>
              <a:buNone/>
            </a:pPr>
            <a:r>
              <a:rPr lang="sv-SE" dirty="0" smtClean="0"/>
              <a:t>	Styrelsen ges i uppdrag att bilda en arbetsgrupp som ska utreda ett samgående alternativt samarbete med SBU. Vid nästa Seglardag ska arbetsläget med frågan rapporteras. </a:t>
            </a:r>
            <a:endParaRPr lang="sv-SE"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b="1" dirty="0" smtClean="0"/>
              <a:t>Inledning</a:t>
            </a:r>
            <a:endParaRPr lang="sv-SE" dirty="0"/>
          </a:p>
        </p:txBody>
      </p:sp>
      <p:sp>
        <p:nvSpPr>
          <p:cNvPr id="3" name="Platshållare för innehåll 2"/>
          <p:cNvSpPr>
            <a:spLocks noGrp="1"/>
          </p:cNvSpPr>
          <p:nvPr>
            <p:ph idx="1"/>
          </p:nvPr>
        </p:nvSpPr>
        <p:spPr/>
        <p:txBody>
          <a:bodyPr/>
          <a:lstStyle/>
          <a:p>
            <a:pPr>
              <a:buNone/>
            </a:pPr>
            <a:r>
              <a:rPr lang="sv-SE" dirty="0" smtClean="0"/>
              <a:t>Sedan hösten 2010 har representanter från Svenska Båtunionen och Svenska Seglarförbundet på uppdrag av våra medlemmar träffats för att se över möjligheten till en sammanslagning som kan ge en bredare verksamhet och fler möjligheter än vad SBU och SSF ger var för sig. </a:t>
            </a:r>
          </a:p>
          <a:p>
            <a:pPr>
              <a:buNone/>
            </a:pPr>
            <a:endParaRPr lang="sv-SE" dirty="0" smtClean="0"/>
          </a:p>
          <a:p>
            <a:pPr>
              <a:buNone/>
            </a:pPr>
            <a:r>
              <a:rPr lang="sv-SE" dirty="0" smtClean="0"/>
              <a:t>En styrgrupp och så småningom fem arbetsgrupper tillsattes, vilka har lagt ner mycket jobb med att genomlysa varandras organisationer.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Rectangle 2"/>
          <p:cNvSpPr>
            <a:spLocks noGrp="1"/>
          </p:cNvSpPr>
          <p:nvPr>
            <p:ph type="title" idx="4294967295"/>
          </p:nvPr>
        </p:nvSpPr>
        <p:spPr/>
        <p:txBody>
          <a:bodyPr/>
          <a:lstStyle/>
          <a:p>
            <a:r>
              <a:rPr lang="sv-SE" dirty="0" smtClean="0">
                <a:latin typeface="Arial" charset="0"/>
                <a:cs typeface="Arial" charset="0"/>
              </a:rPr>
              <a:t>Arbetsgrupper</a:t>
            </a:r>
          </a:p>
        </p:txBody>
      </p:sp>
      <p:sp>
        <p:nvSpPr>
          <p:cNvPr id="65538" name="Rectangle 3"/>
          <p:cNvSpPr>
            <a:spLocks noGrp="1"/>
          </p:cNvSpPr>
          <p:nvPr>
            <p:ph type="body" idx="4294967295"/>
          </p:nvPr>
        </p:nvSpPr>
        <p:spPr/>
        <p:txBody>
          <a:bodyPr/>
          <a:lstStyle/>
          <a:p>
            <a:r>
              <a:rPr lang="sv-SE" sz="2000" dirty="0" smtClean="0">
                <a:latin typeface="Arial" charset="0"/>
                <a:cs typeface="Arial" charset="0"/>
              </a:rPr>
              <a:t>Ekonomi</a:t>
            </a:r>
          </a:p>
          <a:p>
            <a:r>
              <a:rPr lang="sv-SE" sz="2000" dirty="0" smtClean="0">
                <a:latin typeface="Arial" charset="0"/>
                <a:cs typeface="Arial" charset="0"/>
              </a:rPr>
              <a:t>Kommunikation</a:t>
            </a:r>
          </a:p>
          <a:p>
            <a:r>
              <a:rPr lang="sv-SE" sz="2000" dirty="0" smtClean="0">
                <a:latin typeface="Arial" charset="0"/>
                <a:cs typeface="Arial" charset="0"/>
              </a:rPr>
              <a:t>Demokrati och stadgar</a:t>
            </a:r>
          </a:p>
          <a:p>
            <a:r>
              <a:rPr lang="sv-SE" sz="2000" dirty="0" smtClean="0">
                <a:latin typeface="Arial" charset="0"/>
                <a:cs typeface="Arial" charset="0"/>
              </a:rPr>
              <a:t>Geografisk struktur</a:t>
            </a:r>
          </a:p>
          <a:p>
            <a:r>
              <a:rPr lang="sv-SE" sz="2000" dirty="0" smtClean="0">
                <a:latin typeface="Arial" charset="0"/>
                <a:cs typeface="Arial" charset="0"/>
              </a:rPr>
              <a:t>Ideell och professionell stödorganisation</a:t>
            </a:r>
          </a:p>
          <a:p>
            <a:endParaRPr lang="sv-SE" dirty="0" smtClean="0">
              <a:latin typeface="Arial" charset="0"/>
              <a:cs typeface="Arial" charset="0"/>
            </a:endParaRPr>
          </a:p>
          <a:p>
            <a:pPr>
              <a:buNone/>
            </a:pPr>
            <a:r>
              <a:rPr lang="sv-SE" sz="2000" i="1" dirty="0" smtClean="0">
                <a:latin typeface="Arial" charset="0"/>
                <a:cs typeface="Arial" charset="0"/>
              </a:rPr>
              <a:t>Kallelse till arbetsgrupper </a:t>
            </a:r>
            <a:br>
              <a:rPr lang="sv-SE" sz="2000" i="1" dirty="0" smtClean="0">
                <a:latin typeface="Arial" charset="0"/>
                <a:cs typeface="Arial" charset="0"/>
              </a:rPr>
            </a:br>
            <a:r>
              <a:rPr lang="sv-SE" sz="2000" i="1" dirty="0" smtClean="0">
                <a:latin typeface="Arial" charset="0"/>
                <a:cs typeface="Arial" charset="0"/>
              </a:rPr>
              <a:t>maj 2011</a:t>
            </a:r>
          </a:p>
        </p:txBody>
      </p:sp>
      <p:pic>
        <p:nvPicPr>
          <p:cNvPr id="61442" name="Picture 2"/>
          <p:cNvPicPr>
            <a:picLocks noChangeAspect="1" noChangeArrowheads="1"/>
          </p:cNvPicPr>
          <p:nvPr/>
        </p:nvPicPr>
        <p:blipFill>
          <a:blip r:embed="rId2" cstate="print"/>
          <a:srcRect/>
          <a:stretch>
            <a:fillRect/>
          </a:stretch>
        </p:blipFill>
        <p:spPr bwMode="auto">
          <a:xfrm>
            <a:off x="5508105" y="2000522"/>
            <a:ext cx="3635896" cy="3572571"/>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p:cNvSpPr>
            <a:spLocks noGrp="1"/>
          </p:cNvSpPr>
          <p:nvPr>
            <p:ph type="ctrTitle"/>
          </p:nvPr>
        </p:nvSpPr>
        <p:spPr/>
        <p:txBody>
          <a:bodyPr/>
          <a:lstStyle/>
          <a:p>
            <a:r>
              <a:rPr lang="sv-SE" dirty="0" smtClean="0"/>
              <a:t>Information från </a:t>
            </a:r>
            <a:r>
              <a:rPr lang="sv-SE" dirty="0" smtClean="0"/>
              <a:t>styrgrupper och arbetsgrupper </a:t>
            </a:r>
            <a:endParaRPr lang="sv-SE" dirty="0"/>
          </a:p>
        </p:txBody>
      </p:sp>
      <p:sp>
        <p:nvSpPr>
          <p:cNvPr id="5" name="Underrubrik 4"/>
          <p:cNvSpPr>
            <a:spLocks noGrp="1"/>
          </p:cNvSpPr>
          <p:nvPr>
            <p:ph type="subTitle" idx="1"/>
          </p:nvPr>
        </p:nvSpPr>
        <p:spPr/>
        <p:txBody>
          <a:bodyPr/>
          <a:lstStyle/>
          <a:p>
            <a:r>
              <a:rPr lang="sv-SE" dirty="0" smtClean="0"/>
              <a:t>Sedan 2011-10-20</a:t>
            </a:r>
            <a:endParaRPr lang="sv-SE" dirty="0" smtClean="0"/>
          </a:p>
          <a:p>
            <a:r>
              <a:rPr lang="sv-SE" dirty="0" err="1" smtClean="0"/>
              <a:t>svensksegling.se/sbu</a:t>
            </a:r>
            <a:endParaRPr lang="sv-SE"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ruta 4"/>
          <p:cNvSpPr txBox="1"/>
          <p:nvPr/>
        </p:nvSpPr>
        <p:spPr>
          <a:xfrm>
            <a:off x="2843213" y="3297163"/>
            <a:ext cx="2305050" cy="923925"/>
          </a:xfrm>
          <a:prstGeom prst="rect">
            <a:avLst/>
          </a:prstGeom>
          <a:solidFill>
            <a:schemeClr val="accent1">
              <a:lumMod val="75000"/>
              <a:alpha val="35000"/>
            </a:schemeClr>
          </a:solidFill>
          <a:ln>
            <a:solidFill>
              <a:schemeClr val="tx1"/>
            </a:solidFill>
            <a:prstDash val="sysDot"/>
          </a:ln>
        </p:spPr>
        <p:txBody>
          <a:bodyPr>
            <a:spAutoFit/>
          </a:bodyPr>
          <a:lstStyle/>
          <a:p>
            <a:pPr fontAlgn="auto">
              <a:spcBef>
                <a:spcPts val="0"/>
              </a:spcBef>
              <a:spcAft>
                <a:spcPts val="0"/>
              </a:spcAft>
              <a:defRPr/>
            </a:pPr>
            <a:r>
              <a:rPr lang="sv-SE" b="1" dirty="0">
                <a:latin typeface="+mn-lt"/>
                <a:cs typeface="+mn-cs"/>
              </a:rPr>
              <a:t>        SBU/SSF</a:t>
            </a:r>
          </a:p>
          <a:p>
            <a:pPr fontAlgn="auto">
              <a:spcBef>
                <a:spcPts val="0"/>
              </a:spcBef>
              <a:spcAft>
                <a:spcPts val="0"/>
              </a:spcAft>
              <a:defRPr/>
            </a:pPr>
            <a:r>
              <a:rPr lang="sv-SE" b="1" dirty="0">
                <a:latin typeface="+mn-lt"/>
                <a:cs typeface="+mn-cs"/>
              </a:rPr>
              <a:t>        70 000 </a:t>
            </a:r>
          </a:p>
          <a:p>
            <a:pPr fontAlgn="auto">
              <a:spcBef>
                <a:spcPts val="0"/>
              </a:spcBef>
              <a:spcAft>
                <a:spcPts val="0"/>
              </a:spcAft>
              <a:defRPr/>
            </a:pPr>
            <a:r>
              <a:rPr lang="sv-SE" b="1" dirty="0">
                <a:latin typeface="+mn-lt"/>
                <a:cs typeface="+mn-cs"/>
              </a:rPr>
              <a:t>       dubbelanslutna</a:t>
            </a:r>
          </a:p>
        </p:txBody>
      </p:sp>
      <p:sp>
        <p:nvSpPr>
          <p:cNvPr id="6" name="textruta 5"/>
          <p:cNvSpPr txBox="1"/>
          <p:nvPr/>
        </p:nvSpPr>
        <p:spPr>
          <a:xfrm>
            <a:off x="5148263" y="3297163"/>
            <a:ext cx="3671887" cy="923925"/>
          </a:xfrm>
          <a:prstGeom prst="rect">
            <a:avLst/>
          </a:prstGeom>
          <a:solidFill>
            <a:schemeClr val="accent1">
              <a:lumMod val="40000"/>
              <a:lumOff val="60000"/>
              <a:alpha val="73000"/>
            </a:schemeClr>
          </a:solidFill>
          <a:ln>
            <a:solidFill>
              <a:schemeClr val="tx1"/>
            </a:solidFill>
            <a:prstDash val="sysDot"/>
          </a:ln>
        </p:spPr>
        <p:txBody>
          <a:bodyPr>
            <a:spAutoFit/>
          </a:bodyPr>
          <a:lstStyle/>
          <a:p>
            <a:pPr fontAlgn="auto">
              <a:spcBef>
                <a:spcPts val="0"/>
              </a:spcBef>
              <a:spcAft>
                <a:spcPts val="0"/>
              </a:spcAft>
              <a:defRPr/>
            </a:pPr>
            <a:r>
              <a:rPr lang="sv-SE" dirty="0">
                <a:latin typeface="+mn-lt"/>
                <a:cs typeface="+mn-cs"/>
              </a:rPr>
              <a:t>	</a:t>
            </a:r>
            <a:r>
              <a:rPr lang="sv-SE" b="1" dirty="0">
                <a:latin typeface="+mn-lt"/>
                <a:cs typeface="+mn-cs"/>
              </a:rPr>
              <a:t>SBU</a:t>
            </a:r>
          </a:p>
          <a:p>
            <a:pPr fontAlgn="auto">
              <a:spcBef>
                <a:spcPts val="0"/>
              </a:spcBef>
              <a:spcAft>
                <a:spcPts val="0"/>
              </a:spcAft>
              <a:defRPr/>
            </a:pPr>
            <a:r>
              <a:rPr lang="sv-SE" b="1" dirty="0">
                <a:latin typeface="+mn-lt"/>
                <a:cs typeface="+mn-cs"/>
              </a:rPr>
              <a:t>	100 000</a:t>
            </a:r>
          </a:p>
          <a:p>
            <a:pPr fontAlgn="auto">
              <a:spcBef>
                <a:spcPts val="0"/>
              </a:spcBef>
              <a:spcAft>
                <a:spcPts val="0"/>
              </a:spcAft>
              <a:defRPr/>
            </a:pPr>
            <a:r>
              <a:rPr lang="sv-SE" b="1" dirty="0">
                <a:latin typeface="+mn-lt"/>
                <a:cs typeface="+mn-cs"/>
              </a:rPr>
              <a:t>	enkelanslutna</a:t>
            </a:r>
          </a:p>
        </p:txBody>
      </p:sp>
      <p:sp>
        <p:nvSpPr>
          <p:cNvPr id="7" name="textruta 6"/>
          <p:cNvSpPr txBox="1"/>
          <p:nvPr/>
        </p:nvSpPr>
        <p:spPr>
          <a:xfrm>
            <a:off x="468313" y="3297163"/>
            <a:ext cx="2376487" cy="923925"/>
          </a:xfrm>
          <a:prstGeom prst="rect">
            <a:avLst/>
          </a:prstGeom>
          <a:solidFill>
            <a:schemeClr val="tx2">
              <a:lumMod val="40000"/>
              <a:lumOff val="60000"/>
              <a:alpha val="36000"/>
            </a:schemeClr>
          </a:solidFill>
          <a:ln>
            <a:solidFill>
              <a:schemeClr val="tx1"/>
            </a:solidFill>
            <a:prstDash val="sysDot"/>
          </a:ln>
        </p:spPr>
        <p:txBody>
          <a:bodyPr>
            <a:spAutoFit/>
          </a:bodyPr>
          <a:lstStyle/>
          <a:p>
            <a:pPr fontAlgn="auto">
              <a:spcBef>
                <a:spcPts val="0"/>
              </a:spcBef>
              <a:spcAft>
                <a:spcPts val="0"/>
              </a:spcAft>
              <a:defRPr/>
            </a:pPr>
            <a:r>
              <a:rPr lang="sv-SE" b="1" dirty="0">
                <a:latin typeface="+mn-lt"/>
                <a:cs typeface="+mn-cs"/>
              </a:rPr>
              <a:t>SSF </a:t>
            </a:r>
          </a:p>
          <a:p>
            <a:pPr fontAlgn="auto">
              <a:spcBef>
                <a:spcPts val="0"/>
              </a:spcBef>
              <a:spcAft>
                <a:spcPts val="0"/>
              </a:spcAft>
              <a:defRPr/>
            </a:pPr>
            <a:r>
              <a:rPr lang="sv-SE" b="1" dirty="0">
                <a:latin typeface="+mn-lt"/>
                <a:cs typeface="+mn-cs"/>
              </a:rPr>
              <a:t>60 000 </a:t>
            </a:r>
          </a:p>
          <a:p>
            <a:pPr fontAlgn="auto">
              <a:spcBef>
                <a:spcPts val="0"/>
              </a:spcBef>
              <a:spcAft>
                <a:spcPts val="0"/>
              </a:spcAft>
              <a:defRPr/>
            </a:pPr>
            <a:r>
              <a:rPr lang="sv-SE" b="1" dirty="0">
                <a:latin typeface="+mn-lt"/>
                <a:cs typeface="+mn-cs"/>
              </a:rPr>
              <a:t>enkelanslutna</a:t>
            </a:r>
          </a:p>
        </p:txBody>
      </p:sp>
      <p:sp>
        <p:nvSpPr>
          <p:cNvPr id="44036" name="textruta 7"/>
          <p:cNvSpPr txBox="1">
            <a:spLocks noChangeArrowheads="1"/>
          </p:cNvSpPr>
          <p:nvPr/>
        </p:nvSpPr>
        <p:spPr bwMode="auto">
          <a:xfrm>
            <a:off x="2555776" y="4581128"/>
            <a:ext cx="3889375" cy="400050"/>
          </a:xfrm>
          <a:prstGeom prst="rect">
            <a:avLst/>
          </a:prstGeom>
          <a:noFill/>
          <a:ln w="9525">
            <a:solidFill>
              <a:schemeClr val="tx1"/>
            </a:solidFill>
            <a:prstDash val="sysDot"/>
            <a:miter lim="800000"/>
            <a:headEnd/>
            <a:tailEnd/>
          </a:ln>
        </p:spPr>
        <p:txBody>
          <a:bodyPr>
            <a:spAutoFit/>
          </a:bodyPr>
          <a:lstStyle/>
          <a:p>
            <a:r>
              <a:rPr lang="sv-SE" sz="2000" b="1" i="1">
                <a:solidFill>
                  <a:srgbClr val="C00000"/>
                </a:solidFill>
                <a:latin typeface="Calibri" pitchFamily="34" charset="0"/>
              </a:rPr>
              <a:t>Tillsammans 230 000 medlemmar</a:t>
            </a:r>
          </a:p>
        </p:txBody>
      </p:sp>
      <p:sp>
        <p:nvSpPr>
          <p:cNvPr id="44038" name="textruta 9"/>
          <p:cNvSpPr txBox="1">
            <a:spLocks noChangeArrowheads="1"/>
          </p:cNvSpPr>
          <p:nvPr/>
        </p:nvSpPr>
        <p:spPr bwMode="auto">
          <a:xfrm>
            <a:off x="7019925" y="2649463"/>
            <a:ext cx="1728788" cy="369887"/>
          </a:xfrm>
          <a:prstGeom prst="rect">
            <a:avLst/>
          </a:prstGeom>
          <a:noFill/>
          <a:ln w="9525">
            <a:solidFill>
              <a:schemeClr val="tx1"/>
            </a:solidFill>
            <a:prstDash val="sysDot"/>
            <a:miter lim="800000"/>
            <a:headEnd/>
            <a:tailEnd/>
          </a:ln>
        </p:spPr>
        <p:txBody>
          <a:bodyPr>
            <a:spAutoFit/>
          </a:bodyPr>
          <a:lstStyle/>
          <a:p>
            <a:r>
              <a:rPr lang="sv-SE">
                <a:latin typeface="Calibri" pitchFamily="34" charset="0"/>
              </a:rPr>
              <a:t>SBU, 26 förbund</a:t>
            </a:r>
          </a:p>
        </p:txBody>
      </p:sp>
      <p:sp>
        <p:nvSpPr>
          <p:cNvPr id="44039" name="textruta 10"/>
          <p:cNvSpPr txBox="1">
            <a:spLocks noChangeArrowheads="1"/>
          </p:cNvSpPr>
          <p:nvPr/>
        </p:nvSpPr>
        <p:spPr bwMode="auto">
          <a:xfrm>
            <a:off x="395288" y="2793925"/>
            <a:ext cx="1655762" cy="369888"/>
          </a:xfrm>
          <a:prstGeom prst="rect">
            <a:avLst/>
          </a:prstGeom>
          <a:noFill/>
          <a:ln w="9525">
            <a:solidFill>
              <a:schemeClr val="tx1"/>
            </a:solidFill>
            <a:prstDash val="sysDot"/>
            <a:miter lim="800000"/>
            <a:headEnd/>
            <a:tailEnd/>
          </a:ln>
        </p:spPr>
        <p:txBody>
          <a:bodyPr>
            <a:spAutoFit/>
          </a:bodyPr>
          <a:lstStyle/>
          <a:p>
            <a:r>
              <a:rPr lang="sv-SE">
                <a:latin typeface="Calibri" pitchFamily="34" charset="0"/>
              </a:rPr>
              <a:t>SSF, 17 distrikt</a:t>
            </a:r>
          </a:p>
        </p:txBody>
      </p:sp>
      <p:cxnSp>
        <p:nvCxnSpPr>
          <p:cNvPr id="13" name="Rak pil 12"/>
          <p:cNvCxnSpPr/>
          <p:nvPr/>
        </p:nvCxnSpPr>
        <p:spPr>
          <a:xfrm>
            <a:off x="2195513" y="3009825"/>
            <a:ext cx="2952750" cy="0"/>
          </a:xfrm>
          <a:prstGeom prst="straightConnector1">
            <a:avLst/>
          </a:prstGeom>
          <a:ln w="38100" cmpd="sng">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16" name="Rak pil 15"/>
          <p:cNvCxnSpPr/>
          <p:nvPr/>
        </p:nvCxnSpPr>
        <p:spPr>
          <a:xfrm flipH="1">
            <a:off x="2843213" y="2793925"/>
            <a:ext cx="4032250" cy="0"/>
          </a:xfrm>
          <a:prstGeom prst="straightConnector1">
            <a:avLst/>
          </a:prstGeom>
          <a:ln w="38100">
            <a:solidFill>
              <a:schemeClr val="accent1">
                <a:lumMod val="75000"/>
                <a:alpha val="88000"/>
              </a:schemeClr>
            </a:solidFill>
            <a:tailEnd type="arrow"/>
          </a:ln>
        </p:spPr>
        <p:style>
          <a:lnRef idx="1">
            <a:schemeClr val="accent1"/>
          </a:lnRef>
          <a:fillRef idx="0">
            <a:schemeClr val="accent1"/>
          </a:fillRef>
          <a:effectRef idx="0">
            <a:schemeClr val="accent1"/>
          </a:effectRef>
          <a:fontRef idx="minor">
            <a:schemeClr val="tx1"/>
          </a:fontRef>
        </p:style>
      </p:cxnSp>
      <p:sp>
        <p:nvSpPr>
          <p:cNvPr id="14" name="Rubrik 13"/>
          <p:cNvSpPr>
            <a:spLocks noGrp="1"/>
          </p:cNvSpPr>
          <p:nvPr>
            <p:ph type="title"/>
          </p:nvPr>
        </p:nvSpPr>
        <p:spPr/>
        <p:txBody>
          <a:bodyPr/>
          <a:lstStyle/>
          <a:p>
            <a:r>
              <a:rPr lang="sv-SE" dirty="0" smtClean="0"/>
              <a:t>Medlemmarna</a:t>
            </a:r>
            <a:endParaRPr lang="sv-SE" dirty="0"/>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 name="Grupp 14"/>
          <p:cNvGrpSpPr/>
          <p:nvPr/>
        </p:nvGrpSpPr>
        <p:grpSpPr>
          <a:xfrm>
            <a:off x="5737779" y="2060848"/>
            <a:ext cx="2866669" cy="4032448"/>
            <a:chOff x="0" y="-603250"/>
            <a:chExt cx="5715000" cy="8039100"/>
          </a:xfrm>
        </p:grpSpPr>
        <p:pic>
          <p:nvPicPr>
            <p:cNvPr id="32769" name="Picture 2" descr=" "/>
            <p:cNvPicPr>
              <a:picLocks noChangeAspect="1" noChangeArrowheads="1"/>
            </p:cNvPicPr>
            <p:nvPr/>
          </p:nvPicPr>
          <p:blipFill>
            <a:blip r:embed="rId3" cstate="print"/>
            <a:srcRect/>
            <a:stretch>
              <a:fillRect/>
            </a:stretch>
          </p:blipFill>
          <p:spPr bwMode="auto">
            <a:xfrm>
              <a:off x="0" y="-603250"/>
              <a:ext cx="5715000" cy="8039100"/>
            </a:xfrm>
            <a:prstGeom prst="rect">
              <a:avLst/>
            </a:prstGeom>
            <a:noFill/>
            <a:ln w="9525">
              <a:noFill/>
              <a:miter lim="800000"/>
              <a:headEnd/>
              <a:tailEnd/>
            </a:ln>
          </p:spPr>
        </p:pic>
        <p:sp>
          <p:nvSpPr>
            <p:cNvPr id="3" name="Frihandsfigur 2"/>
            <p:cNvSpPr/>
            <p:nvPr/>
          </p:nvSpPr>
          <p:spPr>
            <a:xfrm>
              <a:off x="1682750" y="5445125"/>
              <a:ext cx="1536700" cy="1362075"/>
            </a:xfrm>
            <a:custGeom>
              <a:avLst/>
              <a:gdLst>
                <a:gd name="connsiteX0" fmla="*/ 198120 w 1537063"/>
                <a:gd name="connsiteY0" fmla="*/ 559526 h 1463041"/>
                <a:gd name="connsiteX1" fmla="*/ 250372 w 1537063"/>
                <a:gd name="connsiteY1" fmla="*/ 533401 h 1463041"/>
                <a:gd name="connsiteX2" fmla="*/ 420189 w 1537063"/>
                <a:gd name="connsiteY2" fmla="*/ 520338 h 1463041"/>
                <a:gd name="connsiteX3" fmla="*/ 563880 w 1537063"/>
                <a:gd name="connsiteY3" fmla="*/ 246018 h 1463041"/>
                <a:gd name="connsiteX4" fmla="*/ 733698 w 1537063"/>
                <a:gd name="connsiteY4" fmla="*/ 63138 h 1463041"/>
                <a:gd name="connsiteX5" fmla="*/ 968829 w 1537063"/>
                <a:gd name="connsiteY5" fmla="*/ 180704 h 1463041"/>
                <a:gd name="connsiteX6" fmla="*/ 1256212 w 1537063"/>
                <a:gd name="connsiteY6" fmla="*/ 23949 h 1463041"/>
                <a:gd name="connsiteX7" fmla="*/ 1399903 w 1537063"/>
                <a:gd name="connsiteY7" fmla="*/ 37012 h 1463041"/>
                <a:gd name="connsiteX8" fmla="*/ 1504406 w 1537063"/>
                <a:gd name="connsiteY8" fmla="*/ 128452 h 1463041"/>
                <a:gd name="connsiteX9" fmla="*/ 1517469 w 1537063"/>
                <a:gd name="connsiteY9" fmla="*/ 650966 h 1463041"/>
                <a:gd name="connsiteX10" fmla="*/ 1386840 w 1537063"/>
                <a:gd name="connsiteY10" fmla="*/ 990601 h 1463041"/>
                <a:gd name="connsiteX11" fmla="*/ 955766 w 1537063"/>
                <a:gd name="connsiteY11" fmla="*/ 1238795 h 1463041"/>
                <a:gd name="connsiteX12" fmla="*/ 537755 w 1537063"/>
                <a:gd name="connsiteY12" fmla="*/ 1447801 h 1463041"/>
                <a:gd name="connsiteX13" fmla="*/ 198120 w 1537063"/>
                <a:gd name="connsiteY13" fmla="*/ 1330235 h 1463041"/>
                <a:gd name="connsiteX14" fmla="*/ 80555 w 1537063"/>
                <a:gd name="connsiteY14" fmla="*/ 951412 h 1463041"/>
                <a:gd name="connsiteX15" fmla="*/ 15240 w 1537063"/>
                <a:gd name="connsiteY15" fmla="*/ 703218 h 1463041"/>
                <a:gd name="connsiteX16" fmla="*/ 198120 w 1537063"/>
                <a:gd name="connsiteY16" fmla="*/ 559526 h 14630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537063" h="1463041">
                  <a:moveTo>
                    <a:pt x="198120" y="559526"/>
                  </a:moveTo>
                  <a:cubicBezTo>
                    <a:pt x="237309" y="531223"/>
                    <a:pt x="213361" y="539932"/>
                    <a:pt x="250372" y="533401"/>
                  </a:cubicBezTo>
                  <a:cubicBezTo>
                    <a:pt x="287383" y="526870"/>
                    <a:pt x="367938" y="568235"/>
                    <a:pt x="420189" y="520338"/>
                  </a:cubicBezTo>
                  <a:cubicBezTo>
                    <a:pt x="472440" y="472441"/>
                    <a:pt x="511629" y="322218"/>
                    <a:pt x="563880" y="246018"/>
                  </a:cubicBezTo>
                  <a:cubicBezTo>
                    <a:pt x="616132" y="169818"/>
                    <a:pt x="666207" y="74024"/>
                    <a:pt x="733698" y="63138"/>
                  </a:cubicBezTo>
                  <a:cubicBezTo>
                    <a:pt x="801189" y="52252"/>
                    <a:pt x="881743" y="187235"/>
                    <a:pt x="968829" y="180704"/>
                  </a:cubicBezTo>
                  <a:cubicBezTo>
                    <a:pt x="1055915" y="174173"/>
                    <a:pt x="1184366" y="47898"/>
                    <a:pt x="1256212" y="23949"/>
                  </a:cubicBezTo>
                  <a:cubicBezTo>
                    <a:pt x="1328058" y="0"/>
                    <a:pt x="1358537" y="19595"/>
                    <a:pt x="1399903" y="37012"/>
                  </a:cubicBezTo>
                  <a:cubicBezTo>
                    <a:pt x="1441269" y="54429"/>
                    <a:pt x="1484812" y="26126"/>
                    <a:pt x="1504406" y="128452"/>
                  </a:cubicBezTo>
                  <a:cubicBezTo>
                    <a:pt x="1524000" y="230778"/>
                    <a:pt x="1537063" y="507275"/>
                    <a:pt x="1517469" y="650966"/>
                  </a:cubicBezTo>
                  <a:cubicBezTo>
                    <a:pt x="1497875" y="794658"/>
                    <a:pt x="1480457" y="892630"/>
                    <a:pt x="1386840" y="990601"/>
                  </a:cubicBezTo>
                  <a:cubicBezTo>
                    <a:pt x="1293223" y="1088572"/>
                    <a:pt x="1097280" y="1162595"/>
                    <a:pt x="955766" y="1238795"/>
                  </a:cubicBezTo>
                  <a:cubicBezTo>
                    <a:pt x="814252" y="1314995"/>
                    <a:pt x="664029" y="1432561"/>
                    <a:pt x="537755" y="1447801"/>
                  </a:cubicBezTo>
                  <a:cubicBezTo>
                    <a:pt x="411481" y="1463041"/>
                    <a:pt x="274320" y="1412966"/>
                    <a:pt x="198120" y="1330235"/>
                  </a:cubicBezTo>
                  <a:cubicBezTo>
                    <a:pt x="121920" y="1247504"/>
                    <a:pt x="111035" y="1055915"/>
                    <a:pt x="80555" y="951412"/>
                  </a:cubicBezTo>
                  <a:cubicBezTo>
                    <a:pt x="50075" y="846909"/>
                    <a:pt x="0" y="775064"/>
                    <a:pt x="15240" y="703218"/>
                  </a:cubicBezTo>
                  <a:cubicBezTo>
                    <a:pt x="30480" y="631372"/>
                    <a:pt x="158931" y="587829"/>
                    <a:pt x="198120" y="559526"/>
                  </a:cubicBezTo>
                  <a:close/>
                </a:path>
              </a:pathLst>
            </a:custGeom>
            <a:solidFill>
              <a:schemeClr val="accent1">
                <a:alpha val="21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sv-SE"/>
            </a:p>
          </p:txBody>
        </p:sp>
        <p:sp>
          <p:nvSpPr>
            <p:cNvPr id="4" name="Frihandsfigur 3"/>
            <p:cNvSpPr/>
            <p:nvPr/>
          </p:nvSpPr>
          <p:spPr>
            <a:xfrm>
              <a:off x="1403350" y="4365625"/>
              <a:ext cx="1031875" cy="1624013"/>
            </a:xfrm>
            <a:custGeom>
              <a:avLst/>
              <a:gdLst>
                <a:gd name="connsiteX0" fmla="*/ 80554 w 1031966"/>
                <a:gd name="connsiteY0" fmla="*/ 618308 h 1624148"/>
                <a:gd name="connsiteX1" fmla="*/ 289560 w 1031966"/>
                <a:gd name="connsiteY1" fmla="*/ 461554 h 1624148"/>
                <a:gd name="connsiteX2" fmla="*/ 367937 w 1031966"/>
                <a:gd name="connsiteY2" fmla="*/ 226422 h 1624148"/>
                <a:gd name="connsiteX3" fmla="*/ 537754 w 1031966"/>
                <a:gd name="connsiteY3" fmla="*/ 95794 h 1624148"/>
                <a:gd name="connsiteX4" fmla="*/ 812074 w 1031966"/>
                <a:gd name="connsiteY4" fmla="*/ 4354 h 1624148"/>
                <a:gd name="connsiteX5" fmla="*/ 981892 w 1031966"/>
                <a:gd name="connsiteY5" fmla="*/ 121919 h 1624148"/>
                <a:gd name="connsiteX6" fmla="*/ 1021080 w 1031966"/>
                <a:gd name="connsiteY6" fmla="*/ 422365 h 1624148"/>
                <a:gd name="connsiteX7" fmla="*/ 1008017 w 1031966"/>
                <a:gd name="connsiteY7" fmla="*/ 670559 h 1624148"/>
                <a:gd name="connsiteX8" fmla="*/ 877389 w 1031966"/>
                <a:gd name="connsiteY8" fmla="*/ 853439 h 1624148"/>
                <a:gd name="connsiteX9" fmla="*/ 812074 w 1031966"/>
                <a:gd name="connsiteY9" fmla="*/ 984068 h 1624148"/>
                <a:gd name="connsiteX10" fmla="*/ 812074 w 1031966"/>
                <a:gd name="connsiteY10" fmla="*/ 984068 h 1624148"/>
                <a:gd name="connsiteX11" fmla="*/ 759823 w 1031966"/>
                <a:gd name="connsiteY11" fmla="*/ 1310639 h 1624148"/>
                <a:gd name="connsiteX12" fmla="*/ 550817 w 1031966"/>
                <a:gd name="connsiteY12" fmla="*/ 1480456 h 1624148"/>
                <a:gd name="connsiteX13" fmla="*/ 289560 w 1031966"/>
                <a:gd name="connsiteY13" fmla="*/ 1584959 h 1624148"/>
                <a:gd name="connsiteX14" fmla="*/ 93617 w 1031966"/>
                <a:gd name="connsiteY14" fmla="*/ 1245325 h 1624148"/>
                <a:gd name="connsiteX15" fmla="*/ 2177 w 1031966"/>
                <a:gd name="connsiteY15" fmla="*/ 853439 h 1624148"/>
                <a:gd name="connsiteX16" fmla="*/ 80554 w 1031966"/>
                <a:gd name="connsiteY16" fmla="*/ 618308 h 1624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31966" h="1624148">
                  <a:moveTo>
                    <a:pt x="80554" y="618308"/>
                  </a:moveTo>
                  <a:cubicBezTo>
                    <a:pt x="128451" y="552994"/>
                    <a:pt x="241663" y="526868"/>
                    <a:pt x="289560" y="461554"/>
                  </a:cubicBezTo>
                  <a:cubicBezTo>
                    <a:pt x="337457" y="396240"/>
                    <a:pt x="326571" y="287382"/>
                    <a:pt x="367937" y="226422"/>
                  </a:cubicBezTo>
                  <a:cubicBezTo>
                    <a:pt x="409303" y="165462"/>
                    <a:pt x="463731" y="132805"/>
                    <a:pt x="537754" y="95794"/>
                  </a:cubicBezTo>
                  <a:cubicBezTo>
                    <a:pt x="611777" y="58783"/>
                    <a:pt x="738051" y="0"/>
                    <a:pt x="812074" y="4354"/>
                  </a:cubicBezTo>
                  <a:cubicBezTo>
                    <a:pt x="886097" y="8708"/>
                    <a:pt x="947058" y="52251"/>
                    <a:pt x="981892" y="121919"/>
                  </a:cubicBezTo>
                  <a:cubicBezTo>
                    <a:pt x="1016726" y="191587"/>
                    <a:pt x="1016726" y="330925"/>
                    <a:pt x="1021080" y="422365"/>
                  </a:cubicBezTo>
                  <a:cubicBezTo>
                    <a:pt x="1025434" y="513805"/>
                    <a:pt x="1031966" y="598713"/>
                    <a:pt x="1008017" y="670559"/>
                  </a:cubicBezTo>
                  <a:cubicBezTo>
                    <a:pt x="984069" y="742405"/>
                    <a:pt x="910046" y="801188"/>
                    <a:pt x="877389" y="853439"/>
                  </a:cubicBezTo>
                  <a:cubicBezTo>
                    <a:pt x="844732" y="905690"/>
                    <a:pt x="812074" y="984068"/>
                    <a:pt x="812074" y="984068"/>
                  </a:cubicBezTo>
                  <a:lnTo>
                    <a:pt x="812074" y="984068"/>
                  </a:lnTo>
                  <a:cubicBezTo>
                    <a:pt x="803366" y="1038496"/>
                    <a:pt x="803366" y="1227908"/>
                    <a:pt x="759823" y="1310639"/>
                  </a:cubicBezTo>
                  <a:cubicBezTo>
                    <a:pt x="716280" y="1393370"/>
                    <a:pt x="629194" y="1434736"/>
                    <a:pt x="550817" y="1480456"/>
                  </a:cubicBezTo>
                  <a:cubicBezTo>
                    <a:pt x="472440" y="1526176"/>
                    <a:pt x="365760" y="1624148"/>
                    <a:pt x="289560" y="1584959"/>
                  </a:cubicBezTo>
                  <a:cubicBezTo>
                    <a:pt x="213360" y="1545771"/>
                    <a:pt x="141514" y="1367245"/>
                    <a:pt x="93617" y="1245325"/>
                  </a:cubicBezTo>
                  <a:cubicBezTo>
                    <a:pt x="45720" y="1123405"/>
                    <a:pt x="4354" y="962296"/>
                    <a:pt x="2177" y="853439"/>
                  </a:cubicBezTo>
                  <a:cubicBezTo>
                    <a:pt x="0" y="744582"/>
                    <a:pt x="32657" y="683622"/>
                    <a:pt x="80554" y="618308"/>
                  </a:cubicBezTo>
                  <a:close/>
                </a:path>
              </a:pathLst>
            </a:custGeom>
            <a:solidFill>
              <a:schemeClr val="accent6">
                <a:lumMod val="60000"/>
                <a:lumOff val="40000"/>
                <a:alpha val="54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sv-SE"/>
            </a:p>
          </p:txBody>
        </p:sp>
        <p:sp>
          <p:nvSpPr>
            <p:cNvPr id="6" name="Frihandsfigur 5"/>
            <p:cNvSpPr/>
            <p:nvPr/>
          </p:nvSpPr>
          <p:spPr>
            <a:xfrm>
              <a:off x="3276600" y="4508500"/>
              <a:ext cx="358775" cy="433388"/>
            </a:xfrm>
            <a:custGeom>
              <a:avLst/>
              <a:gdLst>
                <a:gd name="connsiteX0" fmla="*/ 450167 w 460718"/>
                <a:gd name="connsiteY0" fmla="*/ 135987 h 464233"/>
                <a:gd name="connsiteX1" fmla="*/ 309490 w 460718"/>
                <a:gd name="connsiteY1" fmla="*/ 51581 h 464233"/>
                <a:gd name="connsiteX2" fmla="*/ 140677 w 460718"/>
                <a:gd name="connsiteY2" fmla="*/ 2344 h 464233"/>
                <a:gd name="connsiteX3" fmla="*/ 35170 w 460718"/>
                <a:gd name="connsiteY3" fmla="*/ 65648 h 464233"/>
                <a:gd name="connsiteX4" fmla="*/ 7034 w 460718"/>
                <a:gd name="connsiteY4" fmla="*/ 192257 h 464233"/>
                <a:gd name="connsiteX5" fmla="*/ 77373 w 460718"/>
                <a:gd name="connsiteY5" fmla="*/ 347002 h 464233"/>
                <a:gd name="connsiteX6" fmla="*/ 147711 w 460718"/>
                <a:gd name="connsiteY6" fmla="*/ 452510 h 464233"/>
                <a:gd name="connsiteX7" fmla="*/ 281354 w 460718"/>
                <a:gd name="connsiteY7" fmla="*/ 417341 h 464233"/>
                <a:gd name="connsiteX8" fmla="*/ 372794 w 460718"/>
                <a:gd name="connsiteY8" fmla="*/ 311833 h 464233"/>
                <a:gd name="connsiteX9" fmla="*/ 450167 w 460718"/>
                <a:gd name="connsiteY9" fmla="*/ 135987 h 4642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60718" h="464233">
                  <a:moveTo>
                    <a:pt x="450167" y="135987"/>
                  </a:moveTo>
                  <a:cubicBezTo>
                    <a:pt x="439616" y="92612"/>
                    <a:pt x="361072" y="73855"/>
                    <a:pt x="309490" y="51581"/>
                  </a:cubicBezTo>
                  <a:cubicBezTo>
                    <a:pt x="257908" y="29307"/>
                    <a:pt x="186397" y="0"/>
                    <a:pt x="140677" y="2344"/>
                  </a:cubicBezTo>
                  <a:cubicBezTo>
                    <a:pt x="94957" y="4689"/>
                    <a:pt x="57444" y="33996"/>
                    <a:pt x="35170" y="65648"/>
                  </a:cubicBezTo>
                  <a:cubicBezTo>
                    <a:pt x="12896" y="97300"/>
                    <a:pt x="0" y="145365"/>
                    <a:pt x="7034" y="192257"/>
                  </a:cubicBezTo>
                  <a:cubicBezTo>
                    <a:pt x="14068" y="239149"/>
                    <a:pt x="53927" y="303627"/>
                    <a:pt x="77373" y="347002"/>
                  </a:cubicBezTo>
                  <a:cubicBezTo>
                    <a:pt x="100819" y="390378"/>
                    <a:pt x="113714" y="440787"/>
                    <a:pt x="147711" y="452510"/>
                  </a:cubicBezTo>
                  <a:cubicBezTo>
                    <a:pt x="181708" y="464233"/>
                    <a:pt x="243840" y="440787"/>
                    <a:pt x="281354" y="417341"/>
                  </a:cubicBezTo>
                  <a:cubicBezTo>
                    <a:pt x="318868" y="393895"/>
                    <a:pt x="348175" y="359898"/>
                    <a:pt x="372794" y="311833"/>
                  </a:cubicBezTo>
                  <a:cubicBezTo>
                    <a:pt x="397413" y="263768"/>
                    <a:pt x="460718" y="179362"/>
                    <a:pt x="450167" y="135987"/>
                  </a:cubicBezTo>
                  <a:close/>
                </a:path>
              </a:pathLst>
            </a:custGeom>
            <a:solidFill>
              <a:srgbClr val="FF0000">
                <a:alpha val="34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sv-SE"/>
            </a:p>
          </p:txBody>
        </p:sp>
        <p:sp>
          <p:nvSpPr>
            <p:cNvPr id="7" name="Frihandsfigur 6"/>
            <p:cNvSpPr/>
            <p:nvPr/>
          </p:nvSpPr>
          <p:spPr>
            <a:xfrm>
              <a:off x="1979613" y="3141663"/>
              <a:ext cx="1584325" cy="1511300"/>
            </a:xfrm>
            <a:custGeom>
              <a:avLst/>
              <a:gdLst>
                <a:gd name="connsiteX0" fmla="*/ 440436 w 1671828"/>
                <a:gd name="connsiteY0" fmla="*/ 1164336 h 1539240"/>
                <a:gd name="connsiteX1" fmla="*/ 147828 w 1671828"/>
                <a:gd name="connsiteY1" fmla="*/ 990600 h 1539240"/>
                <a:gd name="connsiteX2" fmla="*/ 102108 w 1671828"/>
                <a:gd name="connsiteY2" fmla="*/ 615696 h 1539240"/>
                <a:gd name="connsiteX3" fmla="*/ 1524 w 1671828"/>
                <a:gd name="connsiteY3" fmla="*/ 231648 h 1539240"/>
                <a:gd name="connsiteX4" fmla="*/ 111252 w 1671828"/>
                <a:gd name="connsiteY4" fmla="*/ 12192 h 1539240"/>
                <a:gd name="connsiteX5" fmla="*/ 321564 w 1671828"/>
                <a:gd name="connsiteY5" fmla="*/ 304800 h 1539240"/>
                <a:gd name="connsiteX6" fmla="*/ 559308 w 1671828"/>
                <a:gd name="connsiteY6" fmla="*/ 368808 h 1539240"/>
                <a:gd name="connsiteX7" fmla="*/ 733044 w 1671828"/>
                <a:gd name="connsiteY7" fmla="*/ 149352 h 1539240"/>
                <a:gd name="connsiteX8" fmla="*/ 1007364 w 1671828"/>
                <a:gd name="connsiteY8" fmla="*/ 85344 h 1539240"/>
                <a:gd name="connsiteX9" fmla="*/ 1199388 w 1671828"/>
                <a:gd name="connsiteY9" fmla="*/ 85344 h 1539240"/>
                <a:gd name="connsiteX10" fmla="*/ 1309116 w 1671828"/>
                <a:gd name="connsiteY10" fmla="*/ 323088 h 1539240"/>
                <a:gd name="connsiteX11" fmla="*/ 1473708 w 1671828"/>
                <a:gd name="connsiteY11" fmla="*/ 716280 h 1539240"/>
                <a:gd name="connsiteX12" fmla="*/ 1629156 w 1671828"/>
                <a:gd name="connsiteY12" fmla="*/ 1054608 h 1539240"/>
                <a:gd name="connsiteX13" fmla="*/ 1665732 w 1671828"/>
                <a:gd name="connsiteY13" fmla="*/ 1466088 h 1539240"/>
                <a:gd name="connsiteX14" fmla="*/ 1592580 w 1671828"/>
                <a:gd name="connsiteY14" fmla="*/ 1411224 h 1539240"/>
                <a:gd name="connsiteX15" fmla="*/ 1290828 w 1671828"/>
                <a:gd name="connsiteY15" fmla="*/ 1411224 h 1539240"/>
                <a:gd name="connsiteX16" fmla="*/ 1226820 w 1671828"/>
                <a:gd name="connsiteY16" fmla="*/ 1530096 h 1539240"/>
                <a:gd name="connsiteX17" fmla="*/ 870204 w 1671828"/>
                <a:gd name="connsiteY17" fmla="*/ 1466088 h 1539240"/>
                <a:gd name="connsiteX18" fmla="*/ 778764 w 1671828"/>
                <a:gd name="connsiteY18" fmla="*/ 1420368 h 1539240"/>
                <a:gd name="connsiteX19" fmla="*/ 522732 w 1671828"/>
                <a:gd name="connsiteY19" fmla="*/ 1200912 h 1539240"/>
                <a:gd name="connsiteX20" fmla="*/ 440436 w 1671828"/>
                <a:gd name="connsiteY20" fmla="*/ 1164336 h 1539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671828" h="1539240">
                  <a:moveTo>
                    <a:pt x="440436" y="1164336"/>
                  </a:moveTo>
                  <a:cubicBezTo>
                    <a:pt x="377952" y="1129284"/>
                    <a:pt x="204216" y="1082040"/>
                    <a:pt x="147828" y="990600"/>
                  </a:cubicBezTo>
                  <a:cubicBezTo>
                    <a:pt x="91440" y="899160"/>
                    <a:pt x="126492" y="742188"/>
                    <a:pt x="102108" y="615696"/>
                  </a:cubicBezTo>
                  <a:cubicBezTo>
                    <a:pt x="77724" y="489204"/>
                    <a:pt x="0" y="332232"/>
                    <a:pt x="1524" y="231648"/>
                  </a:cubicBezTo>
                  <a:cubicBezTo>
                    <a:pt x="3048" y="131064"/>
                    <a:pt x="57912" y="0"/>
                    <a:pt x="111252" y="12192"/>
                  </a:cubicBezTo>
                  <a:cubicBezTo>
                    <a:pt x="164592" y="24384"/>
                    <a:pt x="246888" y="245364"/>
                    <a:pt x="321564" y="304800"/>
                  </a:cubicBezTo>
                  <a:cubicBezTo>
                    <a:pt x="396240" y="364236"/>
                    <a:pt x="490728" y="394716"/>
                    <a:pt x="559308" y="368808"/>
                  </a:cubicBezTo>
                  <a:cubicBezTo>
                    <a:pt x="627888" y="342900"/>
                    <a:pt x="658368" y="196596"/>
                    <a:pt x="733044" y="149352"/>
                  </a:cubicBezTo>
                  <a:cubicBezTo>
                    <a:pt x="807720" y="102108"/>
                    <a:pt x="929640" y="96012"/>
                    <a:pt x="1007364" y="85344"/>
                  </a:cubicBezTo>
                  <a:cubicBezTo>
                    <a:pt x="1085088" y="74676"/>
                    <a:pt x="1149096" y="45720"/>
                    <a:pt x="1199388" y="85344"/>
                  </a:cubicBezTo>
                  <a:cubicBezTo>
                    <a:pt x="1249680" y="124968"/>
                    <a:pt x="1263396" y="217932"/>
                    <a:pt x="1309116" y="323088"/>
                  </a:cubicBezTo>
                  <a:cubicBezTo>
                    <a:pt x="1354836" y="428244"/>
                    <a:pt x="1420368" y="594360"/>
                    <a:pt x="1473708" y="716280"/>
                  </a:cubicBezTo>
                  <a:cubicBezTo>
                    <a:pt x="1527048" y="838200"/>
                    <a:pt x="1597152" y="929640"/>
                    <a:pt x="1629156" y="1054608"/>
                  </a:cubicBezTo>
                  <a:cubicBezTo>
                    <a:pt x="1661160" y="1179576"/>
                    <a:pt x="1671828" y="1406652"/>
                    <a:pt x="1665732" y="1466088"/>
                  </a:cubicBezTo>
                  <a:cubicBezTo>
                    <a:pt x="1659636" y="1525524"/>
                    <a:pt x="1655064" y="1420368"/>
                    <a:pt x="1592580" y="1411224"/>
                  </a:cubicBezTo>
                  <a:cubicBezTo>
                    <a:pt x="1530096" y="1402080"/>
                    <a:pt x="1351788" y="1391412"/>
                    <a:pt x="1290828" y="1411224"/>
                  </a:cubicBezTo>
                  <a:cubicBezTo>
                    <a:pt x="1229868" y="1431036"/>
                    <a:pt x="1296924" y="1520952"/>
                    <a:pt x="1226820" y="1530096"/>
                  </a:cubicBezTo>
                  <a:cubicBezTo>
                    <a:pt x="1156716" y="1539240"/>
                    <a:pt x="944880" y="1484376"/>
                    <a:pt x="870204" y="1466088"/>
                  </a:cubicBezTo>
                  <a:cubicBezTo>
                    <a:pt x="795528" y="1447800"/>
                    <a:pt x="836676" y="1464564"/>
                    <a:pt x="778764" y="1420368"/>
                  </a:cubicBezTo>
                  <a:cubicBezTo>
                    <a:pt x="720852" y="1376172"/>
                    <a:pt x="574548" y="1240536"/>
                    <a:pt x="522732" y="1200912"/>
                  </a:cubicBezTo>
                  <a:cubicBezTo>
                    <a:pt x="470916" y="1161288"/>
                    <a:pt x="502920" y="1199388"/>
                    <a:pt x="440436" y="1164336"/>
                  </a:cubicBezTo>
                  <a:close/>
                </a:path>
              </a:pathLst>
            </a:custGeom>
            <a:solidFill>
              <a:schemeClr val="accent3">
                <a:lumMod val="60000"/>
                <a:lumOff val="40000"/>
                <a:alpha val="54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sv-SE"/>
            </a:p>
          </p:txBody>
        </p:sp>
        <p:sp>
          <p:nvSpPr>
            <p:cNvPr id="8" name="Frihandsfigur 7"/>
            <p:cNvSpPr/>
            <p:nvPr/>
          </p:nvSpPr>
          <p:spPr>
            <a:xfrm>
              <a:off x="2339975" y="692150"/>
              <a:ext cx="2349500" cy="2530475"/>
            </a:xfrm>
            <a:custGeom>
              <a:avLst/>
              <a:gdLst>
                <a:gd name="connsiteX0" fmla="*/ 899160 w 2350008"/>
                <a:gd name="connsiteY0" fmla="*/ 2506980 h 2529840"/>
                <a:gd name="connsiteX1" fmla="*/ 460248 w 2350008"/>
                <a:gd name="connsiteY1" fmla="*/ 2452116 h 2529840"/>
                <a:gd name="connsiteX2" fmla="*/ 67056 w 2350008"/>
                <a:gd name="connsiteY2" fmla="*/ 2278380 h 2529840"/>
                <a:gd name="connsiteX3" fmla="*/ 57912 w 2350008"/>
                <a:gd name="connsiteY3" fmla="*/ 1766316 h 2529840"/>
                <a:gd name="connsiteX4" fmla="*/ 414528 w 2350008"/>
                <a:gd name="connsiteY4" fmla="*/ 1592580 h 2529840"/>
                <a:gd name="connsiteX5" fmla="*/ 743712 w 2350008"/>
                <a:gd name="connsiteY5" fmla="*/ 1226820 h 2529840"/>
                <a:gd name="connsiteX6" fmla="*/ 816864 w 2350008"/>
                <a:gd name="connsiteY6" fmla="*/ 861060 h 2529840"/>
                <a:gd name="connsiteX7" fmla="*/ 1118616 w 2350008"/>
                <a:gd name="connsiteY7" fmla="*/ 568452 h 2529840"/>
                <a:gd name="connsiteX8" fmla="*/ 1420368 w 2350008"/>
                <a:gd name="connsiteY8" fmla="*/ 83820 h 2529840"/>
                <a:gd name="connsiteX9" fmla="*/ 1932432 w 2350008"/>
                <a:gd name="connsiteY9" fmla="*/ 65532 h 2529840"/>
                <a:gd name="connsiteX10" fmla="*/ 2188464 w 2350008"/>
                <a:gd name="connsiteY10" fmla="*/ 257556 h 2529840"/>
                <a:gd name="connsiteX11" fmla="*/ 2316480 w 2350008"/>
                <a:gd name="connsiteY11" fmla="*/ 577596 h 2529840"/>
                <a:gd name="connsiteX12" fmla="*/ 1987296 w 2350008"/>
                <a:gd name="connsiteY12" fmla="*/ 888492 h 2529840"/>
                <a:gd name="connsiteX13" fmla="*/ 1868424 w 2350008"/>
                <a:gd name="connsiteY13" fmla="*/ 1190244 h 2529840"/>
                <a:gd name="connsiteX14" fmla="*/ 1831848 w 2350008"/>
                <a:gd name="connsiteY14" fmla="*/ 1464564 h 2529840"/>
                <a:gd name="connsiteX15" fmla="*/ 1621536 w 2350008"/>
                <a:gd name="connsiteY15" fmla="*/ 1757172 h 2529840"/>
                <a:gd name="connsiteX16" fmla="*/ 1456944 w 2350008"/>
                <a:gd name="connsiteY16" fmla="*/ 1921764 h 2529840"/>
                <a:gd name="connsiteX17" fmla="*/ 1274064 w 2350008"/>
                <a:gd name="connsiteY17" fmla="*/ 2186940 h 2529840"/>
                <a:gd name="connsiteX18" fmla="*/ 1109472 w 2350008"/>
                <a:gd name="connsiteY18" fmla="*/ 2314956 h 2529840"/>
                <a:gd name="connsiteX19" fmla="*/ 899160 w 2350008"/>
                <a:gd name="connsiteY19" fmla="*/ 2506980 h 25298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350008" h="2529840">
                  <a:moveTo>
                    <a:pt x="899160" y="2506980"/>
                  </a:moveTo>
                  <a:cubicBezTo>
                    <a:pt x="790956" y="2529840"/>
                    <a:pt x="598932" y="2490216"/>
                    <a:pt x="460248" y="2452116"/>
                  </a:cubicBezTo>
                  <a:cubicBezTo>
                    <a:pt x="321564" y="2414016"/>
                    <a:pt x="134112" y="2392680"/>
                    <a:pt x="67056" y="2278380"/>
                  </a:cubicBezTo>
                  <a:cubicBezTo>
                    <a:pt x="0" y="2164080"/>
                    <a:pt x="0" y="1880616"/>
                    <a:pt x="57912" y="1766316"/>
                  </a:cubicBezTo>
                  <a:cubicBezTo>
                    <a:pt x="115824" y="1652016"/>
                    <a:pt x="300228" y="1682496"/>
                    <a:pt x="414528" y="1592580"/>
                  </a:cubicBezTo>
                  <a:cubicBezTo>
                    <a:pt x="528828" y="1502664"/>
                    <a:pt x="676656" y="1348740"/>
                    <a:pt x="743712" y="1226820"/>
                  </a:cubicBezTo>
                  <a:cubicBezTo>
                    <a:pt x="810768" y="1104900"/>
                    <a:pt x="754380" y="970788"/>
                    <a:pt x="816864" y="861060"/>
                  </a:cubicBezTo>
                  <a:cubicBezTo>
                    <a:pt x="879348" y="751332"/>
                    <a:pt x="1018032" y="697992"/>
                    <a:pt x="1118616" y="568452"/>
                  </a:cubicBezTo>
                  <a:cubicBezTo>
                    <a:pt x="1219200" y="438912"/>
                    <a:pt x="1284732" y="167640"/>
                    <a:pt x="1420368" y="83820"/>
                  </a:cubicBezTo>
                  <a:cubicBezTo>
                    <a:pt x="1556004" y="0"/>
                    <a:pt x="1804416" y="36576"/>
                    <a:pt x="1932432" y="65532"/>
                  </a:cubicBezTo>
                  <a:cubicBezTo>
                    <a:pt x="2060448" y="94488"/>
                    <a:pt x="2124456" y="172212"/>
                    <a:pt x="2188464" y="257556"/>
                  </a:cubicBezTo>
                  <a:cubicBezTo>
                    <a:pt x="2252472" y="342900"/>
                    <a:pt x="2350008" y="472440"/>
                    <a:pt x="2316480" y="577596"/>
                  </a:cubicBezTo>
                  <a:cubicBezTo>
                    <a:pt x="2282952" y="682752"/>
                    <a:pt x="2061972" y="786384"/>
                    <a:pt x="1987296" y="888492"/>
                  </a:cubicBezTo>
                  <a:cubicBezTo>
                    <a:pt x="1912620" y="990600"/>
                    <a:pt x="1894332" y="1094232"/>
                    <a:pt x="1868424" y="1190244"/>
                  </a:cubicBezTo>
                  <a:cubicBezTo>
                    <a:pt x="1842516" y="1286256"/>
                    <a:pt x="1872996" y="1370076"/>
                    <a:pt x="1831848" y="1464564"/>
                  </a:cubicBezTo>
                  <a:cubicBezTo>
                    <a:pt x="1790700" y="1559052"/>
                    <a:pt x="1684020" y="1680972"/>
                    <a:pt x="1621536" y="1757172"/>
                  </a:cubicBezTo>
                  <a:cubicBezTo>
                    <a:pt x="1559052" y="1833372"/>
                    <a:pt x="1514856" y="1850136"/>
                    <a:pt x="1456944" y="1921764"/>
                  </a:cubicBezTo>
                  <a:cubicBezTo>
                    <a:pt x="1399032" y="1993392"/>
                    <a:pt x="1331976" y="2121408"/>
                    <a:pt x="1274064" y="2186940"/>
                  </a:cubicBezTo>
                  <a:cubicBezTo>
                    <a:pt x="1216152" y="2252472"/>
                    <a:pt x="1173480" y="2261616"/>
                    <a:pt x="1109472" y="2314956"/>
                  </a:cubicBezTo>
                  <a:cubicBezTo>
                    <a:pt x="1045464" y="2368296"/>
                    <a:pt x="1007364" y="2484120"/>
                    <a:pt x="899160" y="2506980"/>
                  </a:cubicBezTo>
                  <a:close/>
                </a:path>
              </a:pathLst>
            </a:custGeom>
            <a:solidFill>
              <a:schemeClr val="accent2">
                <a:lumMod val="40000"/>
                <a:lumOff val="60000"/>
                <a:alpha val="39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sv-SE"/>
            </a:p>
          </p:txBody>
        </p:sp>
        <p:sp>
          <p:nvSpPr>
            <p:cNvPr id="9" name="Frihandsfigur 8"/>
            <p:cNvSpPr/>
            <p:nvPr/>
          </p:nvSpPr>
          <p:spPr>
            <a:xfrm>
              <a:off x="2227263" y="4521200"/>
              <a:ext cx="1627187" cy="1593850"/>
            </a:xfrm>
            <a:custGeom>
              <a:avLst/>
              <a:gdLst>
                <a:gd name="connsiteX0" fmla="*/ 991644 w 1626296"/>
                <a:gd name="connsiteY0" fmla="*/ 939452 h 1592893"/>
                <a:gd name="connsiteX1" fmla="*/ 615863 w 1626296"/>
                <a:gd name="connsiteY1" fmla="*/ 901874 h 1592893"/>
                <a:gd name="connsiteX2" fmla="*/ 478077 w 1626296"/>
                <a:gd name="connsiteY2" fmla="*/ 1014608 h 1592893"/>
                <a:gd name="connsiteX3" fmla="*/ 327765 w 1626296"/>
                <a:gd name="connsiteY3" fmla="*/ 1014608 h 1592893"/>
                <a:gd name="connsiteX4" fmla="*/ 52192 w 1626296"/>
                <a:gd name="connsiteY4" fmla="*/ 951978 h 1592893"/>
                <a:gd name="connsiteX5" fmla="*/ 14614 w 1626296"/>
                <a:gd name="connsiteY5" fmla="*/ 776614 h 1592893"/>
                <a:gd name="connsiteX6" fmla="*/ 102296 w 1626296"/>
                <a:gd name="connsiteY6" fmla="*/ 638827 h 1592893"/>
                <a:gd name="connsiteX7" fmla="*/ 177452 w 1626296"/>
                <a:gd name="connsiteY7" fmla="*/ 450937 h 1592893"/>
                <a:gd name="connsiteX8" fmla="*/ 265134 w 1626296"/>
                <a:gd name="connsiteY8" fmla="*/ 212942 h 1592893"/>
                <a:gd name="connsiteX9" fmla="*/ 302713 w 1626296"/>
                <a:gd name="connsiteY9" fmla="*/ 25052 h 1592893"/>
                <a:gd name="connsiteX10" fmla="*/ 565759 w 1626296"/>
                <a:gd name="connsiteY10" fmla="*/ 62630 h 1592893"/>
                <a:gd name="connsiteX11" fmla="*/ 753650 w 1626296"/>
                <a:gd name="connsiteY11" fmla="*/ 175364 h 1592893"/>
                <a:gd name="connsiteX12" fmla="*/ 1054274 w 1626296"/>
                <a:gd name="connsiteY12" fmla="*/ 263046 h 1592893"/>
                <a:gd name="connsiteX13" fmla="*/ 1129430 w 1626296"/>
                <a:gd name="connsiteY13" fmla="*/ 501041 h 1592893"/>
                <a:gd name="connsiteX14" fmla="*/ 1354899 w 1626296"/>
                <a:gd name="connsiteY14" fmla="*/ 764088 h 1592893"/>
                <a:gd name="connsiteX15" fmla="*/ 1467633 w 1626296"/>
                <a:gd name="connsiteY15" fmla="*/ 588723 h 1592893"/>
                <a:gd name="connsiteX16" fmla="*/ 1617945 w 1626296"/>
                <a:gd name="connsiteY16" fmla="*/ 751562 h 1592893"/>
                <a:gd name="connsiteX17" fmla="*/ 1517737 w 1626296"/>
                <a:gd name="connsiteY17" fmla="*/ 1052186 h 1592893"/>
                <a:gd name="connsiteX18" fmla="*/ 1229639 w 1626296"/>
                <a:gd name="connsiteY18" fmla="*/ 1540701 h 1592893"/>
                <a:gd name="connsiteX19" fmla="*/ 1154482 w 1626296"/>
                <a:gd name="connsiteY19" fmla="*/ 1365337 h 1592893"/>
                <a:gd name="connsiteX20" fmla="*/ 1167008 w 1626296"/>
                <a:gd name="connsiteY20" fmla="*/ 1039660 h 1592893"/>
                <a:gd name="connsiteX21" fmla="*/ 991644 w 1626296"/>
                <a:gd name="connsiteY21" fmla="*/ 939452 h 15928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626296" h="1592893">
                  <a:moveTo>
                    <a:pt x="991644" y="939452"/>
                  </a:moveTo>
                  <a:cubicBezTo>
                    <a:pt x="899787" y="916488"/>
                    <a:pt x="701457" y="889348"/>
                    <a:pt x="615863" y="901874"/>
                  </a:cubicBezTo>
                  <a:cubicBezTo>
                    <a:pt x="530269" y="914400"/>
                    <a:pt x="526093" y="995819"/>
                    <a:pt x="478077" y="1014608"/>
                  </a:cubicBezTo>
                  <a:cubicBezTo>
                    <a:pt x="430061" y="1033397"/>
                    <a:pt x="398746" y="1025046"/>
                    <a:pt x="327765" y="1014608"/>
                  </a:cubicBezTo>
                  <a:cubicBezTo>
                    <a:pt x="256784" y="1004170"/>
                    <a:pt x="104384" y="991644"/>
                    <a:pt x="52192" y="951978"/>
                  </a:cubicBezTo>
                  <a:cubicBezTo>
                    <a:pt x="0" y="912312"/>
                    <a:pt x="6263" y="828806"/>
                    <a:pt x="14614" y="776614"/>
                  </a:cubicBezTo>
                  <a:cubicBezTo>
                    <a:pt x="22965" y="724422"/>
                    <a:pt x="75156" y="693106"/>
                    <a:pt x="102296" y="638827"/>
                  </a:cubicBezTo>
                  <a:cubicBezTo>
                    <a:pt x="129436" y="584548"/>
                    <a:pt x="150312" y="521918"/>
                    <a:pt x="177452" y="450937"/>
                  </a:cubicBezTo>
                  <a:cubicBezTo>
                    <a:pt x="204592" y="379956"/>
                    <a:pt x="244257" y="283923"/>
                    <a:pt x="265134" y="212942"/>
                  </a:cubicBezTo>
                  <a:cubicBezTo>
                    <a:pt x="286011" y="141961"/>
                    <a:pt x="252609" y="50104"/>
                    <a:pt x="302713" y="25052"/>
                  </a:cubicBezTo>
                  <a:cubicBezTo>
                    <a:pt x="352817" y="0"/>
                    <a:pt x="490603" y="37578"/>
                    <a:pt x="565759" y="62630"/>
                  </a:cubicBezTo>
                  <a:cubicBezTo>
                    <a:pt x="640915" y="87682"/>
                    <a:pt x="672231" y="141961"/>
                    <a:pt x="753650" y="175364"/>
                  </a:cubicBezTo>
                  <a:cubicBezTo>
                    <a:pt x="835069" y="208767"/>
                    <a:pt x="991644" y="208767"/>
                    <a:pt x="1054274" y="263046"/>
                  </a:cubicBezTo>
                  <a:cubicBezTo>
                    <a:pt x="1116904" y="317325"/>
                    <a:pt x="1079326" y="417534"/>
                    <a:pt x="1129430" y="501041"/>
                  </a:cubicBezTo>
                  <a:cubicBezTo>
                    <a:pt x="1179534" y="584548"/>
                    <a:pt x="1298532" y="749474"/>
                    <a:pt x="1354899" y="764088"/>
                  </a:cubicBezTo>
                  <a:cubicBezTo>
                    <a:pt x="1411266" y="778702"/>
                    <a:pt x="1423792" y="590811"/>
                    <a:pt x="1467633" y="588723"/>
                  </a:cubicBezTo>
                  <a:cubicBezTo>
                    <a:pt x="1511474" y="586635"/>
                    <a:pt x="1609594" y="674318"/>
                    <a:pt x="1617945" y="751562"/>
                  </a:cubicBezTo>
                  <a:cubicBezTo>
                    <a:pt x="1626296" y="828806"/>
                    <a:pt x="1582455" y="920663"/>
                    <a:pt x="1517737" y="1052186"/>
                  </a:cubicBezTo>
                  <a:cubicBezTo>
                    <a:pt x="1453019" y="1183709"/>
                    <a:pt x="1290181" y="1488509"/>
                    <a:pt x="1229639" y="1540701"/>
                  </a:cubicBezTo>
                  <a:cubicBezTo>
                    <a:pt x="1169097" y="1592893"/>
                    <a:pt x="1164921" y="1448844"/>
                    <a:pt x="1154482" y="1365337"/>
                  </a:cubicBezTo>
                  <a:cubicBezTo>
                    <a:pt x="1144044" y="1281830"/>
                    <a:pt x="1194148" y="1112728"/>
                    <a:pt x="1167008" y="1039660"/>
                  </a:cubicBezTo>
                  <a:cubicBezTo>
                    <a:pt x="1139868" y="966592"/>
                    <a:pt x="1083501" y="962416"/>
                    <a:pt x="991644" y="939452"/>
                  </a:cubicBezTo>
                  <a:close/>
                </a:path>
              </a:pathLst>
            </a:custGeom>
            <a:solidFill>
              <a:srgbClr val="0070C0">
                <a:alpha val="16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sv-SE"/>
            </a:p>
          </p:txBody>
        </p:sp>
        <p:sp>
          <p:nvSpPr>
            <p:cNvPr id="32776" name="textruta 11"/>
            <p:cNvSpPr txBox="1">
              <a:spLocks noChangeArrowheads="1"/>
            </p:cNvSpPr>
            <p:nvPr/>
          </p:nvSpPr>
          <p:spPr bwMode="auto">
            <a:xfrm>
              <a:off x="4211638" y="2133600"/>
              <a:ext cx="1098550" cy="338138"/>
            </a:xfrm>
            <a:prstGeom prst="rect">
              <a:avLst/>
            </a:prstGeom>
            <a:solidFill>
              <a:schemeClr val="bg1">
                <a:alpha val="90195"/>
              </a:schemeClr>
            </a:solidFill>
            <a:ln w="9525">
              <a:noFill/>
              <a:miter lim="800000"/>
              <a:headEnd/>
              <a:tailEnd/>
            </a:ln>
          </p:spPr>
          <p:txBody>
            <a:bodyPr wrap="none">
              <a:spAutoFit/>
            </a:bodyPr>
            <a:lstStyle/>
            <a:p>
              <a:r>
                <a:rPr lang="sv-SE" sz="1600" dirty="0"/>
                <a:t>Område 6</a:t>
              </a:r>
            </a:p>
          </p:txBody>
        </p:sp>
        <p:sp>
          <p:nvSpPr>
            <p:cNvPr id="32777" name="textruta 13"/>
            <p:cNvSpPr txBox="1">
              <a:spLocks noChangeArrowheads="1"/>
            </p:cNvSpPr>
            <p:nvPr/>
          </p:nvSpPr>
          <p:spPr bwMode="auto">
            <a:xfrm>
              <a:off x="3779838" y="4508500"/>
              <a:ext cx="1098550" cy="338138"/>
            </a:xfrm>
            <a:prstGeom prst="rect">
              <a:avLst/>
            </a:prstGeom>
            <a:solidFill>
              <a:schemeClr val="bg1"/>
            </a:solidFill>
            <a:ln w="9525">
              <a:noFill/>
              <a:miter lim="800000"/>
              <a:headEnd/>
              <a:tailEnd/>
            </a:ln>
          </p:spPr>
          <p:txBody>
            <a:bodyPr wrap="none">
              <a:spAutoFit/>
            </a:bodyPr>
            <a:lstStyle/>
            <a:p>
              <a:r>
                <a:rPr lang="sv-SE" sz="1600"/>
                <a:t>Område 5</a:t>
              </a:r>
            </a:p>
          </p:txBody>
        </p:sp>
        <p:sp>
          <p:nvSpPr>
            <p:cNvPr id="32778" name="textruta 14"/>
            <p:cNvSpPr txBox="1">
              <a:spLocks noChangeArrowheads="1"/>
            </p:cNvSpPr>
            <p:nvPr/>
          </p:nvSpPr>
          <p:spPr bwMode="auto">
            <a:xfrm>
              <a:off x="3419475" y="3429000"/>
              <a:ext cx="1098550" cy="338138"/>
            </a:xfrm>
            <a:prstGeom prst="rect">
              <a:avLst/>
            </a:prstGeom>
            <a:solidFill>
              <a:schemeClr val="bg1"/>
            </a:solidFill>
            <a:ln w="9525">
              <a:noFill/>
              <a:miter lim="800000"/>
              <a:headEnd/>
              <a:tailEnd/>
            </a:ln>
          </p:spPr>
          <p:txBody>
            <a:bodyPr wrap="none">
              <a:spAutoFit/>
            </a:bodyPr>
            <a:lstStyle/>
            <a:p>
              <a:r>
                <a:rPr lang="sv-SE" sz="1600"/>
                <a:t>Område 4</a:t>
              </a:r>
            </a:p>
          </p:txBody>
        </p:sp>
        <p:sp>
          <p:nvSpPr>
            <p:cNvPr id="32779" name="textruta 15"/>
            <p:cNvSpPr txBox="1">
              <a:spLocks noChangeArrowheads="1"/>
            </p:cNvSpPr>
            <p:nvPr/>
          </p:nvSpPr>
          <p:spPr bwMode="auto">
            <a:xfrm>
              <a:off x="3851275" y="5300663"/>
              <a:ext cx="1098550" cy="338137"/>
            </a:xfrm>
            <a:prstGeom prst="rect">
              <a:avLst/>
            </a:prstGeom>
            <a:solidFill>
              <a:schemeClr val="bg1"/>
            </a:solidFill>
            <a:ln w="9525">
              <a:noFill/>
              <a:miter lim="800000"/>
              <a:headEnd/>
              <a:tailEnd/>
            </a:ln>
          </p:spPr>
          <p:txBody>
            <a:bodyPr wrap="none">
              <a:spAutoFit/>
            </a:bodyPr>
            <a:lstStyle/>
            <a:p>
              <a:r>
                <a:rPr lang="sv-SE" sz="1600"/>
                <a:t>Område 3</a:t>
              </a:r>
            </a:p>
          </p:txBody>
        </p:sp>
        <p:sp>
          <p:nvSpPr>
            <p:cNvPr id="32780" name="textruta 16"/>
            <p:cNvSpPr txBox="1">
              <a:spLocks noChangeArrowheads="1"/>
            </p:cNvSpPr>
            <p:nvPr/>
          </p:nvSpPr>
          <p:spPr bwMode="auto">
            <a:xfrm>
              <a:off x="323850" y="5013325"/>
              <a:ext cx="1098550" cy="338138"/>
            </a:xfrm>
            <a:prstGeom prst="rect">
              <a:avLst/>
            </a:prstGeom>
            <a:solidFill>
              <a:schemeClr val="bg1">
                <a:alpha val="92155"/>
              </a:schemeClr>
            </a:solidFill>
            <a:ln w="9525">
              <a:noFill/>
              <a:miter lim="800000"/>
              <a:headEnd/>
              <a:tailEnd/>
            </a:ln>
          </p:spPr>
          <p:txBody>
            <a:bodyPr wrap="none">
              <a:spAutoFit/>
            </a:bodyPr>
            <a:lstStyle/>
            <a:p>
              <a:r>
                <a:rPr lang="sv-SE" sz="1600"/>
                <a:t>Område 2</a:t>
              </a:r>
            </a:p>
          </p:txBody>
        </p:sp>
        <p:sp>
          <p:nvSpPr>
            <p:cNvPr id="32781" name="textruta 17"/>
            <p:cNvSpPr txBox="1">
              <a:spLocks noChangeArrowheads="1"/>
            </p:cNvSpPr>
            <p:nvPr/>
          </p:nvSpPr>
          <p:spPr bwMode="auto">
            <a:xfrm>
              <a:off x="3203575" y="6165850"/>
              <a:ext cx="1098550" cy="338138"/>
            </a:xfrm>
            <a:prstGeom prst="rect">
              <a:avLst/>
            </a:prstGeom>
            <a:solidFill>
              <a:schemeClr val="bg1"/>
            </a:solidFill>
            <a:ln w="9525">
              <a:noFill/>
              <a:miter lim="800000"/>
              <a:headEnd/>
              <a:tailEnd/>
            </a:ln>
          </p:spPr>
          <p:txBody>
            <a:bodyPr wrap="none">
              <a:spAutoFit/>
            </a:bodyPr>
            <a:lstStyle/>
            <a:p>
              <a:r>
                <a:rPr lang="sv-SE" sz="1600"/>
                <a:t>Område 1</a:t>
              </a:r>
            </a:p>
          </p:txBody>
        </p:sp>
      </p:grpSp>
      <p:sp>
        <p:nvSpPr>
          <p:cNvPr id="16" name="Rubrik 15"/>
          <p:cNvSpPr>
            <a:spLocks noGrp="1"/>
          </p:cNvSpPr>
          <p:nvPr>
            <p:ph type="title"/>
          </p:nvPr>
        </p:nvSpPr>
        <p:spPr/>
        <p:txBody>
          <a:bodyPr/>
          <a:lstStyle/>
          <a:p>
            <a:r>
              <a:rPr lang="sv-SE" dirty="0" smtClean="0"/>
              <a:t>Geografi</a:t>
            </a:r>
            <a:endParaRPr lang="sv-SE" dirty="0"/>
          </a:p>
        </p:txBody>
      </p:sp>
      <p:sp>
        <p:nvSpPr>
          <p:cNvPr id="17" name="Platshållare för innehåll 16"/>
          <p:cNvSpPr>
            <a:spLocks noGrp="1"/>
          </p:cNvSpPr>
          <p:nvPr>
            <p:ph sz="half" idx="1"/>
          </p:nvPr>
        </p:nvSpPr>
        <p:spPr/>
        <p:txBody>
          <a:bodyPr/>
          <a:lstStyle/>
          <a:p>
            <a:pPr>
              <a:buNone/>
            </a:pPr>
            <a:r>
              <a:rPr lang="sv-SE" dirty="0" smtClean="0"/>
              <a:t>Förslag på 6 regioner</a:t>
            </a:r>
          </a:p>
          <a:p>
            <a:pPr>
              <a:buNone/>
            </a:pPr>
            <a:r>
              <a:rPr lang="sv-SE" dirty="0" smtClean="0"/>
              <a:t>Ytterligare förslag finns</a:t>
            </a:r>
            <a:endParaRPr lang="sv-SE" dirty="0"/>
          </a:p>
        </p:txBody>
      </p:sp>
      <p:sp>
        <p:nvSpPr>
          <p:cNvPr id="18" name="Platshållare för innehåll 17"/>
          <p:cNvSpPr>
            <a:spLocks noGrp="1"/>
          </p:cNvSpPr>
          <p:nvPr>
            <p:ph sz="half" idx="2"/>
          </p:nvPr>
        </p:nvSpPr>
        <p:spPr/>
        <p:txBody>
          <a:bodyPr/>
          <a:lstStyle/>
          <a:p>
            <a:endParaRPr lang="sv-SE"/>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0722" name="Object 3"/>
          <p:cNvGraphicFramePr>
            <a:graphicFrameLocks noChangeAspect="1"/>
          </p:cNvGraphicFramePr>
          <p:nvPr/>
        </p:nvGraphicFramePr>
        <p:xfrm>
          <a:off x="900113" y="1772816"/>
          <a:ext cx="7040562" cy="4464496"/>
        </p:xfrm>
        <a:graphic>
          <a:graphicData uri="http://schemas.openxmlformats.org/presentationml/2006/ole">
            <p:oleObj spid="_x0000_s30722" name="Bild" r:id="rId4" imgW="2024023" imgH="1514934" progId="PowerPoint.Template.12">
              <p:embed/>
            </p:oleObj>
          </a:graphicData>
        </a:graphic>
      </p:graphicFrame>
      <p:sp>
        <p:nvSpPr>
          <p:cNvPr id="3" name="Rubrik 2"/>
          <p:cNvSpPr>
            <a:spLocks noGrp="1"/>
          </p:cNvSpPr>
          <p:nvPr>
            <p:ph type="title"/>
          </p:nvPr>
        </p:nvSpPr>
        <p:spPr/>
        <p:txBody>
          <a:bodyPr/>
          <a:lstStyle/>
          <a:p>
            <a:r>
              <a:rPr lang="sv-SE" dirty="0" smtClean="0"/>
              <a:t>Organisationsschema</a:t>
            </a:r>
            <a:endParaRPr lang="sv-SE"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ubrik 4"/>
          <p:cNvSpPr>
            <a:spLocks noGrp="1"/>
          </p:cNvSpPr>
          <p:nvPr>
            <p:ph type="title"/>
          </p:nvPr>
        </p:nvSpPr>
        <p:spPr/>
        <p:txBody>
          <a:bodyPr/>
          <a:lstStyle/>
          <a:p>
            <a:r>
              <a:rPr lang="sv-SE" b="1" dirty="0" smtClean="0"/>
              <a:t>Former av medlemskap</a:t>
            </a:r>
            <a:endParaRPr lang="sv-SE" dirty="0"/>
          </a:p>
        </p:txBody>
      </p:sp>
      <p:sp>
        <p:nvSpPr>
          <p:cNvPr id="6" name="Platshållare för innehåll 5"/>
          <p:cNvSpPr>
            <a:spLocks noGrp="1"/>
          </p:cNvSpPr>
          <p:nvPr>
            <p:ph idx="1"/>
          </p:nvPr>
        </p:nvSpPr>
        <p:spPr>
          <a:xfrm>
            <a:off x="971600" y="1700809"/>
            <a:ext cx="7272808" cy="4371380"/>
          </a:xfrm>
        </p:spPr>
        <p:txBody>
          <a:bodyPr/>
          <a:lstStyle/>
          <a:p>
            <a:pPr>
              <a:buNone/>
              <a:defRPr/>
            </a:pPr>
            <a:r>
              <a:rPr lang="sv-SE" sz="1800" b="1" dirty="0" smtClean="0"/>
              <a:t>1.  Klubb/sällskap/förening</a:t>
            </a:r>
          </a:p>
          <a:p>
            <a:pPr>
              <a:buNone/>
              <a:defRPr/>
            </a:pPr>
            <a:r>
              <a:rPr lang="sv-SE" sz="1800" dirty="0" smtClean="0"/>
              <a:t>Vid registrering i förening finns tre möjligheter</a:t>
            </a:r>
          </a:p>
          <a:p>
            <a:pPr>
              <a:buNone/>
              <a:defRPr/>
            </a:pPr>
            <a:r>
              <a:rPr lang="sv-SE" sz="1800" dirty="0" smtClean="0"/>
              <a:t>- vuxenmedlemskap</a:t>
            </a:r>
          </a:p>
          <a:p>
            <a:pPr>
              <a:buNone/>
              <a:defRPr/>
            </a:pPr>
            <a:r>
              <a:rPr lang="sv-SE" sz="1800" dirty="0" smtClean="0"/>
              <a:t>- medlemskap för ungdom yngre än 21 år</a:t>
            </a:r>
          </a:p>
          <a:p>
            <a:pPr>
              <a:buNone/>
              <a:defRPr/>
            </a:pPr>
            <a:r>
              <a:rPr lang="sv-SE" sz="1800" dirty="0" smtClean="0"/>
              <a:t>- Familjemedlemskap</a:t>
            </a:r>
          </a:p>
          <a:p>
            <a:pPr>
              <a:buNone/>
              <a:defRPr/>
            </a:pPr>
            <a:endParaRPr lang="sv-SE" sz="1800" dirty="0" smtClean="0"/>
          </a:p>
          <a:p>
            <a:pPr>
              <a:buNone/>
              <a:defRPr/>
            </a:pPr>
            <a:r>
              <a:rPr lang="sv-SE" sz="1800" b="1" dirty="0" smtClean="0"/>
              <a:t>2.  Klassförbund</a:t>
            </a:r>
          </a:p>
          <a:p>
            <a:pPr>
              <a:buNone/>
              <a:defRPr/>
            </a:pPr>
            <a:r>
              <a:rPr lang="sv-SE" sz="1800" dirty="0" smtClean="0"/>
              <a:t>- med rösträtt</a:t>
            </a:r>
          </a:p>
          <a:p>
            <a:pPr>
              <a:buNone/>
              <a:defRPr/>
            </a:pPr>
            <a:r>
              <a:rPr lang="sv-SE" sz="1800" dirty="0" smtClean="0"/>
              <a:t>- utan rösträtt</a:t>
            </a:r>
          </a:p>
          <a:p>
            <a:pPr>
              <a:buNone/>
              <a:defRPr/>
            </a:pPr>
            <a:endParaRPr lang="sv-SE" sz="1800" dirty="0" smtClean="0"/>
          </a:p>
          <a:p>
            <a:pPr>
              <a:buNone/>
              <a:defRPr/>
            </a:pPr>
            <a:r>
              <a:rPr lang="sv-SE" sz="1800" b="1" dirty="0" smtClean="0"/>
              <a:t>3.  Intresseorganisation</a:t>
            </a:r>
          </a:p>
          <a:p>
            <a:pPr>
              <a:buNone/>
              <a:defRPr/>
            </a:pPr>
            <a:r>
              <a:rPr lang="sv-SE" sz="1800" dirty="0" smtClean="0"/>
              <a:t>- utan rösträtt</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SF mall vågskvalp">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4116</TotalTime>
  <Words>791</Words>
  <Application>Microsoft Office PowerPoint</Application>
  <PresentationFormat>Bildspel på skärmen (4:3)</PresentationFormat>
  <Paragraphs>120</Paragraphs>
  <Slides>15</Slides>
  <Notes>7</Notes>
  <HiddenSlides>0</HiddenSlides>
  <MMClips>0</MMClips>
  <ScaleCrop>false</ScaleCrop>
  <HeadingPairs>
    <vt:vector size="6" baseType="variant">
      <vt:variant>
        <vt:lpstr>Tema</vt:lpstr>
      </vt:variant>
      <vt:variant>
        <vt:i4>1</vt:i4>
      </vt:variant>
      <vt:variant>
        <vt:lpstr>Serverprogram för OLE-inbäddning</vt:lpstr>
      </vt:variant>
      <vt:variant>
        <vt:i4>1</vt:i4>
      </vt:variant>
      <vt:variant>
        <vt:lpstr>Bildrubriker</vt:lpstr>
      </vt:variant>
      <vt:variant>
        <vt:i4>15</vt:i4>
      </vt:variant>
    </vt:vector>
  </HeadingPairs>
  <TitlesOfParts>
    <vt:vector size="17" baseType="lpstr">
      <vt:lpstr>SSF mall vågskvalp</vt:lpstr>
      <vt:lpstr>Bild</vt:lpstr>
      <vt:lpstr>Bild 1</vt:lpstr>
      <vt:lpstr>10 b Motion 2 – Samgående med Svenska båtunionen (SBU)</vt:lpstr>
      <vt:lpstr>Inledning</vt:lpstr>
      <vt:lpstr>Arbetsgrupper</vt:lpstr>
      <vt:lpstr>Information från styrgrupper och arbetsgrupper </vt:lpstr>
      <vt:lpstr>Medlemmarna</vt:lpstr>
      <vt:lpstr>Geografi</vt:lpstr>
      <vt:lpstr>Organisationsschema</vt:lpstr>
      <vt:lpstr>Former av medlemskap</vt:lpstr>
      <vt:lpstr>Inflytande</vt:lpstr>
      <vt:lpstr>Bild 11</vt:lpstr>
      <vt:lpstr>Processen</vt:lpstr>
      <vt:lpstr>Fördelarna</vt:lpstr>
      <vt:lpstr>Vart tar seglingen vägen?</vt:lpstr>
      <vt:lpstr>Frågetecken</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Bild 1</dc:title>
  <dc:creator>carina</dc:creator>
  <cp:lastModifiedBy>stefan</cp:lastModifiedBy>
  <cp:revision>207</cp:revision>
  <dcterms:created xsi:type="dcterms:W3CDTF">2010-04-08T14:55:06Z</dcterms:created>
  <dcterms:modified xsi:type="dcterms:W3CDTF">2011-11-24T19:40:42Z</dcterms:modified>
</cp:coreProperties>
</file>