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70" r:id="rId9"/>
    <p:sldId id="271" r:id="rId10"/>
    <p:sldId id="260" r:id="rId11"/>
    <p:sldId id="267" r:id="rId12"/>
    <p:sldId id="269" r:id="rId13"/>
    <p:sldId id="268" r:id="rId14"/>
    <p:sldId id="265" r:id="rId15"/>
    <p:sldId id="275" r:id="rId16"/>
    <p:sldId id="274" r:id="rId17"/>
    <p:sldId id="266" r:id="rId18"/>
    <p:sldId id="277" r:id="rId19"/>
    <p:sldId id="273" r:id="rId20"/>
    <p:sldId id="272" r:id="rId21"/>
    <p:sldId id="276" r:id="rId22"/>
    <p:sldId id="257" r:id="rId23"/>
    <p:sldId id="279" r:id="rId24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003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1079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579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861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6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955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29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844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233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264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806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16A06-51E8-4DDB-A7DE-0397A1FF0A72}" type="datetimeFigureOut">
              <a:rPr lang="sv-SE" smtClean="0"/>
              <a:t>2018-05-11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41514-864D-416A-BBB4-18331DB1F7C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98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531440"/>
            <a:ext cx="9720000" cy="7541476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842" y="260648"/>
            <a:ext cx="2082621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v-SE" altLang="sv-SE" sz="1000" dirty="0">
                <a:solidFill>
                  <a:srgbClr val="000000"/>
                </a:solidFill>
              </a:rPr>
              <a:t>SOLLEFTEÅ SKIDOR 2017/2018</a:t>
            </a:r>
            <a:endParaRPr kumimoji="0" lang="sv-SE" altLang="sv-S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https://webmail.broadview.se/?/Raw/&amp;q%5b%5d=/_OybIe7K59GrT-qIcEnHGz-6oZangfECsc6Q4GDBhCj3OoMDwh7Ko4SxDCysFy1rbFe9E-_syhviYVPGM5tGBKNxcfJAgAyxJx5PY-TaDtwK571RC8M1yJF1-zjNME3n7taicAeLrimGKOfMy1XETs6pos7lY56etanTiIk3lCMMD8Kss3m9d2X34LieXiBRCXvlkbWJ74Yq8NH8dWIdCe5TeoCwLu1hwOrN9-CZhQ9-GaPcp9CKMp9idQTfTM9UvMS9TCO9nHlgpShEprC1hjoGeaNDXJVbpXTpLlVeaBch5x9ngaRa3YtV-nUfE18rxHQpE975N986tBTME43tjjBW1SJQa5WpIGiEoLPhYucHbe9pK3zpthX8n4gc/View/&amp;q%5b%5d=/yl24zFY9Klk36qDZMhbvgaVlCl3lA9OD74p-hl8Vd93gMDJssxX541PBKLCLaC-mAXrFg0hqDk2m9NDN9RRY0hQ-ozAgxDOcgsVQEVfER-RkdbrwpwrkufjkzKf7MoqusdODht5rkOV2dHPDtgvToTd9pPBuXrIX2h39YZLdIKlg8Rp5dco9Ds78bj93wgY9o6u8qt58lHi1pWry-f2DIV7iWE5fO1XX_Rui5-cGQmK0Yi-AdwgxP-UK6flvcrYjz5W86C8ncbZqmXhPStc3JssVGfPU3Wz12WKB8GRI6HnZYaBBGZ655LSVsPK85bokZFDydA"/>
          <p:cNvSpPr>
            <a:spLocks noChangeAspect="1" noChangeArrowheads="1"/>
          </p:cNvSpPr>
          <p:nvPr/>
        </p:nvSpPr>
        <p:spPr bwMode="auto">
          <a:xfrm>
            <a:off x="127000" y="147637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49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4"/>
    </mc:Choice>
    <mc:Fallback xmlns="">
      <p:transition spd="slow" advTm="58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640000" cy="6480000"/>
          </a:xfrm>
        </p:spPr>
      </p:pic>
      <p:sp>
        <p:nvSpPr>
          <p:cNvPr id="5" name="Rektangel 4"/>
          <p:cNvSpPr/>
          <p:nvPr/>
        </p:nvSpPr>
        <p:spPr>
          <a:xfrm>
            <a:off x="2059286" y="4221088"/>
            <a:ext cx="46121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JSM GÄNGET – </a:t>
            </a:r>
          </a:p>
          <a:p>
            <a:pPr algn="ctr"/>
            <a:r>
              <a:rPr lang="sv-SE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 Guldmedaljer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10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0"/>
    </mc:Choice>
    <mc:Fallback xmlns="">
      <p:transition spd="slow" advTm="70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SMÅ STOLTA SKIDÅKARE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79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2"/>
    </mc:Choice>
    <mc:Fallback xmlns="">
      <p:transition spd="slow" advTm="674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Dubbelt Sollefteå Scandic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1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0"/>
    </mc:Choice>
    <mc:Fallback xmlns="">
      <p:transition spd="slow" advTm="717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 av våra SM MEDALJER i år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25458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4536504" cy="475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7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"/>
    </mc:Choice>
    <mc:Fallback xmlns="">
      <p:transition spd="slow" advTm="70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Ångermanland 2:a i ICA CUP ( Sollefteå hade 10 åkare med)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72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2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7"/>
    </mc:Choice>
    <mc:Fallback xmlns="">
      <p:transition spd="slow" advTm="706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OS SILVER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6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8"/>
    </mc:Choice>
    <mc:Fallback xmlns="">
      <p:transition spd="slow" advTm="802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10 härliga juniorer från de egna leden – i juniortruppen !!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8"/>
    </mc:Choice>
    <mc:Fallback xmlns="">
      <p:transition spd="slow" advTm="754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Liten som stor – glada skidåkare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200000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77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8"/>
    </mc:Choice>
    <mc:Fallback xmlns="">
      <p:transition spd="slow" advTm="762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Det bästa </a:t>
            </a:r>
            <a:r>
              <a:rPr lang="sv-SE" dirty="0" err="1"/>
              <a:t>rullskid</a:t>
            </a:r>
            <a:r>
              <a:rPr lang="sv-SE" dirty="0"/>
              <a:t> VM:et hittills arrangerades av Sollefteå Skidor 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7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"/>
    </mc:Choice>
    <mc:Fallback xmlns="">
      <p:transition spd="slow" advTm="720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Ledarrekrytering från de egna leden..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0" y="1600199"/>
            <a:ext cx="672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86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/>
    </mc:Choice>
    <mc:Fallback xmlns="">
      <p:transition spd="slow" advTm="73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GLÄDJE, STOLTHET och GEMENSKAP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99" y="1600200"/>
            <a:ext cx="6790602" cy="4525963"/>
          </a:xfrm>
        </p:spPr>
      </p:pic>
    </p:spTree>
    <p:extLst>
      <p:ext uri="{BB962C8B-B14F-4D97-AF65-F5344CB8AC3E}">
        <p14:creationId xmlns:p14="http://schemas.microsoft.com/office/powerpoint/2010/main" val="764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"/>
    </mc:Choice>
    <mc:Fallback xmlns="">
      <p:transition spd="slow" advTm="527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Världens bästa långloppsdam-BRITTA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88" y="1600200"/>
            <a:ext cx="784282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6"/>
    </mc:Choice>
    <mc:Fallback xmlns="">
      <p:transition spd="slow" advTm="700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22 medaljer till SVERIGE !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9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4"/>
    </mc:Choice>
    <mc:Fallback xmlns="">
      <p:transition spd="slow" advTm="758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SM BRONS i SPRINTSTAFETT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8" y="1600200"/>
            <a:ext cx="6783644" cy="4525963"/>
          </a:xfrm>
        </p:spPr>
      </p:pic>
    </p:spTree>
    <p:extLst>
      <p:ext uri="{BB962C8B-B14F-4D97-AF65-F5344CB8AC3E}">
        <p14:creationId xmlns:p14="http://schemas.microsoft.com/office/powerpoint/2010/main" val="406642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7"/>
    </mc:Choice>
    <mc:Fallback xmlns="">
      <p:transition spd="slow" advTm="680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10 000 timmar av ledarna VARJE ÅR…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9875"/>
            <a:ext cx="8229600" cy="428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10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6"/>
    </mc:Choice>
    <mc:Fallback xmlns="">
      <p:transition spd="slow" advTm="126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17 VM/OS/SM medaljer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3944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"/>
    </mc:Choice>
    <mc:Fallback xmlns="">
      <p:transition spd="slow" advTm="491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8000"/>
            <a:ext cx="10259999" cy="6840000"/>
          </a:xfrm>
        </p:spPr>
      </p:pic>
    </p:spTree>
    <p:extLst>
      <p:ext uri="{BB962C8B-B14F-4D97-AF65-F5344CB8AC3E}">
        <p14:creationId xmlns:p14="http://schemas.microsoft.com/office/powerpoint/2010/main" val="321056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"/>
    </mc:Choice>
    <mc:Fallback xmlns="">
      <p:transition spd="slow" advTm="62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76672"/>
            <a:ext cx="9691484" cy="5760000"/>
          </a:xfrm>
        </p:spPr>
      </p:pic>
      <p:sp>
        <p:nvSpPr>
          <p:cNvPr id="5" name="Rektangel 4"/>
          <p:cNvSpPr/>
          <p:nvPr/>
        </p:nvSpPr>
        <p:spPr>
          <a:xfrm>
            <a:off x="-645271" y="482289"/>
            <a:ext cx="4332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Pokaljakten</a:t>
            </a:r>
            <a:endParaRPr lang="sv-SE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20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"/>
    </mc:Choice>
    <mc:Fallback xmlns="">
      <p:transition spd="slow" advTm="641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680000" cy="5760000"/>
          </a:xfrm>
        </p:spPr>
      </p:pic>
      <p:sp>
        <p:nvSpPr>
          <p:cNvPr id="5" name="textruta 4"/>
          <p:cNvSpPr txBox="1"/>
          <p:nvPr/>
        </p:nvSpPr>
        <p:spPr>
          <a:xfrm>
            <a:off x="1475656" y="120751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4 åkare som varit med Svenska Landslagsgrupperna 2017/2018</a:t>
            </a:r>
          </a:p>
        </p:txBody>
      </p:sp>
    </p:spTree>
    <p:extLst>
      <p:ext uri="{BB962C8B-B14F-4D97-AF65-F5344CB8AC3E}">
        <p14:creationId xmlns:p14="http://schemas.microsoft.com/office/powerpoint/2010/main" val="2690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3"/>
    </mc:Choice>
    <mc:Fallback xmlns="">
      <p:transition spd="slow" advTm="621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76672"/>
            <a:ext cx="9491438" cy="61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159224" y="836712"/>
            <a:ext cx="56791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Glädje, stolthet och</a:t>
            </a:r>
          </a:p>
          <a:p>
            <a:pPr algn="ctr"/>
            <a:r>
              <a:rPr lang="sv-SE" sz="54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gemenskap</a:t>
            </a:r>
          </a:p>
        </p:txBody>
      </p:sp>
    </p:spTree>
    <p:extLst>
      <p:ext uri="{BB962C8B-B14F-4D97-AF65-F5344CB8AC3E}">
        <p14:creationId xmlns:p14="http://schemas.microsoft.com/office/powerpoint/2010/main" val="33200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0"/>
    </mc:Choice>
    <mc:Fallback xmlns="">
      <p:transition spd="slow" advTm="682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DUBBELT SOLLEFTEÅ PÅ PALLEN H17-18 ( ANTON och ELIS)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10" y="1600200"/>
            <a:ext cx="67955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2"/>
    </mc:Choice>
    <mc:Fallback xmlns="">
      <p:transition spd="slow" advTm="68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VINNARE SCANDIC CUP Ulricehamn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648445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04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3"/>
    </mc:Choice>
    <mc:Fallback xmlns="">
      <p:transition spd="slow" advTm="6903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Bildspel på skärmen (4:3)</PresentationFormat>
  <Paragraphs>24</Paragraphs>
  <Slides>23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Office-tema</vt:lpstr>
      <vt:lpstr>PowerPoint-presentation</vt:lpstr>
      <vt:lpstr>GLÄDJE, STOLTHET och GEMENSKAP</vt:lpstr>
      <vt:lpstr>17 VM/OS/SM medaljer</vt:lpstr>
      <vt:lpstr>PowerPoint-presentation</vt:lpstr>
      <vt:lpstr>PowerPoint-presentation</vt:lpstr>
      <vt:lpstr>PowerPoint-presentation</vt:lpstr>
      <vt:lpstr>PowerPoint-presentation</vt:lpstr>
      <vt:lpstr>DUBBELT SOLLEFTEÅ PÅ PALLEN H17-18 ( ANTON och ELIS)</vt:lpstr>
      <vt:lpstr>VINNARE SCANDIC CUP Ulricehamn</vt:lpstr>
      <vt:lpstr>PowerPoint-presentation</vt:lpstr>
      <vt:lpstr>SMÅ STOLTA SKIDÅKARE</vt:lpstr>
      <vt:lpstr>Dubbelt Sollefteå Scandic</vt:lpstr>
      <vt:lpstr>4 av våra SM MEDALJER i år</vt:lpstr>
      <vt:lpstr>Ångermanland 2:a i ICA CUP ( Sollefteå hade 10 åkare med)</vt:lpstr>
      <vt:lpstr>OS SILVER</vt:lpstr>
      <vt:lpstr>10 härliga juniorer från de egna leden – i juniortruppen !!</vt:lpstr>
      <vt:lpstr>Liten som stor – glada skidåkare</vt:lpstr>
      <vt:lpstr>Det bästa rullskid VM:et hittills arrangerades av Sollefteå Skidor </vt:lpstr>
      <vt:lpstr>Ledarrekrytering från de egna leden..</vt:lpstr>
      <vt:lpstr>Världens bästa långloppsdam-BRITTA</vt:lpstr>
      <vt:lpstr>22 medaljer till SVERIGE !</vt:lpstr>
      <vt:lpstr>SM BRONS i SPRINTSTAFETT</vt:lpstr>
      <vt:lpstr>10 000 timmar av ledarna VARJE ÅR…</vt:lpstr>
    </vt:vector>
  </TitlesOfParts>
  <Company>Örnsköldsviks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Mia Karlsson</dc:creator>
  <cp:lastModifiedBy>Tingelöf, Björn</cp:lastModifiedBy>
  <cp:revision>10</cp:revision>
  <dcterms:created xsi:type="dcterms:W3CDTF">2018-04-30T07:45:27Z</dcterms:created>
  <dcterms:modified xsi:type="dcterms:W3CDTF">2018-05-11T11:56:38Z</dcterms:modified>
</cp:coreProperties>
</file>