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2CFC993-CE96-4F88-AF8F-A8299E9531F2}" v="13" dt="2025-12-08T16:34:03.99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79" autoAdjust="0"/>
    <p:restoredTop sz="94660"/>
  </p:normalViewPr>
  <p:slideViewPr>
    <p:cSldViewPr snapToGrid="0">
      <p:cViewPr varScale="1">
        <p:scale>
          <a:sx n="50" d="100"/>
          <a:sy n="50" d="100"/>
        </p:scale>
        <p:origin x="92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CC1826-83F8-8715-4193-41646BA0C5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S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3BF1E2D-83DD-39F6-AC58-FB15C19F31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91ABCF-42CF-D1A1-F92E-6F4DBD5431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9A24F-2955-4567-A7D8-D81EC10D46EC}" type="datetimeFigureOut">
              <a:rPr lang="en-SE" smtClean="0"/>
              <a:t>12/09/2025</a:t>
            </a:fld>
            <a:endParaRPr lang="en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EC9388-1461-1D19-7963-61992C187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F6D86F-8A27-4DE6-2C12-8A45FEEB81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B000A-7821-44C0-BC27-0FADD8605167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31242249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3E578E-D914-CA8A-87DF-81997DC60A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0EA545-4123-07C4-1E24-193BB7BEE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C053DC-6937-5884-29D2-7BA5C1B07C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9A24F-2955-4567-A7D8-D81EC10D46EC}" type="datetimeFigureOut">
              <a:rPr lang="en-SE" smtClean="0"/>
              <a:t>12/09/2025</a:t>
            </a:fld>
            <a:endParaRPr lang="en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151A2D-51CF-81BE-61DA-6C75CFACE7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4E2163-7599-F6B8-5102-83A235AEFC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B000A-7821-44C0-BC27-0FADD8605167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26170040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5489AD0-2A1B-8832-2E26-48537C247E2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47C441E-78FD-7FEC-5811-4DD1FF80DC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96B6E7-C690-3A5E-00E5-C68430CB37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9A24F-2955-4567-A7D8-D81EC10D46EC}" type="datetimeFigureOut">
              <a:rPr lang="en-SE" smtClean="0"/>
              <a:t>12/09/2025</a:t>
            </a:fld>
            <a:endParaRPr lang="en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1BA3DB-B864-C304-B8F5-9D036EBF21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BAAF1C-9402-D819-EEEF-99912DCB37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B000A-7821-44C0-BC27-0FADD8605167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2749305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A46560-05B5-3D6E-4761-86482D0E5D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092173-5641-0B85-3CED-E740836F6A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6E919E-EE6F-353E-37BC-75594E6313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9A24F-2955-4567-A7D8-D81EC10D46EC}" type="datetimeFigureOut">
              <a:rPr lang="en-SE" smtClean="0"/>
              <a:t>12/09/2025</a:t>
            </a:fld>
            <a:endParaRPr lang="en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5B3EFE-74C4-03DB-FAA0-AE7E7CE208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89AC0D-3DDA-9C29-501F-E4E1A7D1A9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B000A-7821-44C0-BC27-0FADD8605167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1157568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3B75A8-1FBE-C4D8-DE7B-12B6C2FD0D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4EFA82-9B93-A359-05CF-6BD730E405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7334D3-1AF8-A336-2A4E-1A0FB9B455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9A24F-2955-4567-A7D8-D81EC10D46EC}" type="datetimeFigureOut">
              <a:rPr lang="en-SE" smtClean="0"/>
              <a:t>12/09/2025</a:t>
            </a:fld>
            <a:endParaRPr lang="en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2F8CAF-861C-7390-C2DD-18F8994FC8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83D537-B530-9CC1-5BB4-152E8F8702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B000A-7821-44C0-BC27-0FADD8605167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2818897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1748CB-8605-DF5D-C109-E7B6AF3C8B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31C8FF-D749-4B2C-8BA1-AFBC71FC98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7F7768-BA95-1A2E-3C34-B1D51B4796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1AAA35-2AE7-88C2-223C-B5DED7A2F1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9A24F-2955-4567-A7D8-D81EC10D46EC}" type="datetimeFigureOut">
              <a:rPr lang="en-SE" smtClean="0"/>
              <a:t>12/09/2025</a:t>
            </a:fld>
            <a:endParaRPr lang="en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33EBEC-3047-4818-E0E2-13A7BF17B9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A49A48-936B-FA6C-288A-3A278B1D7D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B000A-7821-44C0-BC27-0FADD8605167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401624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0326E5-511E-CCD7-D3B3-7915DD3B48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D9BDEB-BC22-8E3D-DFC9-6820349F66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A2ACA1-8AE5-8C4F-30E1-6363697B3E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97943D7-790A-763D-964F-4AC138C562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52AE9DD-B13B-3F1A-7A30-D5E2A2BE2BF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2E47E36-4385-5CFC-490A-7F55FAE9E4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9A24F-2955-4567-A7D8-D81EC10D46EC}" type="datetimeFigureOut">
              <a:rPr lang="en-SE" smtClean="0"/>
              <a:t>12/09/2025</a:t>
            </a:fld>
            <a:endParaRPr lang="en-S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BF3DA4A-9D7F-8CAE-5501-27B44AEBB0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422DC6A-2AE9-0E77-4E5E-E5910B78C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B000A-7821-44C0-BC27-0FADD8605167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1618056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5B272D-C5E9-6AB3-71FC-6D9B1FE8B9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B650EF1-E741-0039-596B-9E8BF223D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9A24F-2955-4567-A7D8-D81EC10D46EC}" type="datetimeFigureOut">
              <a:rPr lang="en-SE" smtClean="0"/>
              <a:t>12/09/2025</a:t>
            </a:fld>
            <a:endParaRPr lang="en-S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55CBCA8-CE9C-8873-3CBD-BF736EA0B1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9A69CC6-C8C7-6854-6CED-CB401D463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B000A-7821-44C0-BC27-0FADD8605167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12501210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09562E-F52A-C6C1-1547-DDD717CA79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9A24F-2955-4567-A7D8-D81EC10D46EC}" type="datetimeFigureOut">
              <a:rPr lang="en-SE" smtClean="0"/>
              <a:t>12/09/2025</a:t>
            </a:fld>
            <a:endParaRPr lang="en-S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C9775A0-FCEA-6EEF-D5F3-45FDE7EA13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B9AA25-BC08-D4E0-D5A7-A0846DD9D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B000A-7821-44C0-BC27-0FADD8605167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1087926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1A611D-4506-B901-A9CC-AB16813FFB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AC79EC-1168-4089-909F-47C5D19A31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ABAB0D-B5BB-0AFD-6B94-5E7ADE6AE6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1A1901-F052-403E-5265-8FB5F86928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9A24F-2955-4567-A7D8-D81EC10D46EC}" type="datetimeFigureOut">
              <a:rPr lang="en-SE" smtClean="0"/>
              <a:t>12/09/2025</a:t>
            </a:fld>
            <a:endParaRPr lang="en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B94BDA-CD65-79DE-1C8E-D9F0F774E0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6DD47F-4351-AFD3-166D-0484E69A57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B000A-7821-44C0-BC27-0FADD8605167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40929042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BAB0EC-07A9-3965-D6B8-7EA9496FC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05F508B-CD90-97EF-0CCA-F6C5EAC27C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ADFBA3-6CE6-BC58-2222-17A795673D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4A199D-2E43-A4C7-5EE3-F4FEC8CF3F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9A24F-2955-4567-A7D8-D81EC10D46EC}" type="datetimeFigureOut">
              <a:rPr lang="en-SE" smtClean="0"/>
              <a:t>12/09/2025</a:t>
            </a:fld>
            <a:endParaRPr lang="en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F36545-5E2A-C1AC-286C-03D4FB663B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2618ED-1A19-73C8-1BFA-3828AB5B01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B000A-7821-44C0-BC27-0FADD8605167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17263151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5D27D41-CF3D-6A84-4D58-FDA49C8A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840E5D-AB77-CBF9-5B36-46CBD2E71E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9DAE42-4864-054D-0AF2-855FBF3631A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F59A24F-2955-4567-A7D8-D81EC10D46EC}" type="datetimeFigureOut">
              <a:rPr lang="en-SE" smtClean="0"/>
              <a:t>12/09/2025</a:t>
            </a:fld>
            <a:endParaRPr lang="en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99558B-AAB7-A5D3-E05C-4DEDA595E6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CB6C99-AF1F-D8F0-0D04-0490394E2C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68B000A-7821-44C0-BC27-0FADD8605167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878777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klubbenonline.objects.dc-sto1.glesys.net/qyuaRB9Voaq58jv1/XqyXh6OXDwlKb1wldmTqM9oK3V54W3euXdV53uJN.pdf" TargetMode="External"/><Relationship Id="rId2" Type="http://schemas.openxmlformats.org/officeDocument/2006/relationships/hyperlink" Target="https://2507a7aacd.clvaw-cdnwnd.com/71ba29bd855e1a3b045c4dcda23bb305/200000206-0047400475/7C%28ENG%29-Formula80-87-for-riding-in-2025-1.pdf?ph=2507a7aacd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2507a7aacd.clvaw-cdnwnd.com/71ba29bd855e1a3b045c4dcda23bb305/200000209-175d2175d5/14%28ENG%29-Supersport-for-riding-in-2025-3.pdf?ph=2507a7aacd" TargetMode="External"/><Relationship Id="rId4" Type="http://schemas.openxmlformats.org/officeDocument/2006/relationships/hyperlink" Target="https://2507a7aacd.clvaw-cdnwnd.com/71ba29bd855e1a3b045c4dcda23bb305/200000212-f0a03f0a05/13%28ENG%29-Superbike-for-riding-in-2025.pdf?ph=2507a7aacd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C1B3CF-9ADF-E2E4-D3CF-371349DE5A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54990"/>
          </a:xfrm>
        </p:spPr>
        <p:txBody>
          <a:bodyPr>
            <a:normAutofit fontScale="90000"/>
          </a:bodyPr>
          <a:lstStyle/>
          <a:p>
            <a:r>
              <a:rPr lang="en-US" dirty="0"/>
              <a:t>Classic Classes in the Nordic countries</a:t>
            </a:r>
            <a:endParaRPr lang="en-SE" dirty="0"/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62881663-64C1-0C4A-9A2A-03A729C9DAB1}"/>
              </a:ext>
            </a:extLst>
          </p:cNvPr>
          <p:cNvCxnSpPr/>
          <p:nvPr/>
        </p:nvCxnSpPr>
        <p:spPr>
          <a:xfrm>
            <a:off x="86010" y="4397154"/>
            <a:ext cx="11938064" cy="45720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559FFEC-7D45-462C-2573-9912134CD341}"/>
              </a:ext>
            </a:extLst>
          </p:cNvPr>
          <p:cNvCxnSpPr>
            <a:cxnSpLocks/>
          </p:cNvCxnSpPr>
          <p:nvPr/>
        </p:nvCxnSpPr>
        <p:spPr>
          <a:xfrm flipH="1">
            <a:off x="1528761" y="4305714"/>
            <a:ext cx="8574" cy="354330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85198AA-DDE6-A215-2B15-44FFC4F3A2E1}"/>
              </a:ext>
            </a:extLst>
          </p:cNvPr>
          <p:cNvCxnSpPr>
            <a:cxnSpLocks/>
          </p:cNvCxnSpPr>
          <p:nvPr/>
        </p:nvCxnSpPr>
        <p:spPr>
          <a:xfrm flipH="1">
            <a:off x="8079102" y="4332384"/>
            <a:ext cx="3" cy="584298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7333A94-DF4C-78E1-1EEB-3A01AEB0FC4D}"/>
              </a:ext>
            </a:extLst>
          </p:cNvPr>
          <p:cNvCxnSpPr>
            <a:cxnSpLocks/>
          </p:cNvCxnSpPr>
          <p:nvPr/>
        </p:nvCxnSpPr>
        <p:spPr>
          <a:xfrm>
            <a:off x="6631305" y="4324764"/>
            <a:ext cx="0" cy="335280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6ADF4776-38A3-2C00-4C80-23C7B88D0E17}"/>
              </a:ext>
            </a:extLst>
          </p:cNvPr>
          <p:cNvCxnSpPr>
            <a:cxnSpLocks/>
          </p:cNvCxnSpPr>
          <p:nvPr/>
        </p:nvCxnSpPr>
        <p:spPr>
          <a:xfrm flipH="1">
            <a:off x="5083480" y="4311429"/>
            <a:ext cx="8585" cy="348615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FFA93BB-1B2B-2EDC-3416-C33DBC681EF1}"/>
              </a:ext>
            </a:extLst>
          </p:cNvPr>
          <p:cNvCxnSpPr>
            <a:cxnSpLocks/>
          </p:cNvCxnSpPr>
          <p:nvPr/>
        </p:nvCxnSpPr>
        <p:spPr>
          <a:xfrm>
            <a:off x="9978390" y="4340004"/>
            <a:ext cx="0" cy="320040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E71EB5CB-374D-33AA-6F94-68556A02D098}"/>
              </a:ext>
            </a:extLst>
          </p:cNvPr>
          <p:cNvSpPr txBox="1"/>
          <p:nvPr/>
        </p:nvSpPr>
        <p:spPr>
          <a:xfrm>
            <a:off x="932975" y="4408584"/>
            <a:ext cx="74866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1947</a:t>
            </a:r>
            <a:endParaRPr lang="en-SE" sz="16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F2AFE4E-934E-FEC4-569C-099D39CFBC70}"/>
              </a:ext>
            </a:extLst>
          </p:cNvPr>
          <p:cNvSpPr txBox="1"/>
          <p:nvPr/>
        </p:nvSpPr>
        <p:spPr>
          <a:xfrm>
            <a:off x="9399746" y="4403139"/>
            <a:ext cx="66770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1998</a:t>
            </a:r>
            <a:endParaRPr lang="en-SE" sz="16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95417D5-7996-7115-0282-81E87ED3BC59}"/>
              </a:ext>
            </a:extLst>
          </p:cNvPr>
          <p:cNvSpPr txBox="1"/>
          <p:nvPr/>
        </p:nvSpPr>
        <p:spPr>
          <a:xfrm>
            <a:off x="6026945" y="4407215"/>
            <a:ext cx="62864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1979</a:t>
            </a:r>
            <a:endParaRPr lang="en-SE" sz="16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390635E-6783-0BBC-A710-C1BE2916209F}"/>
              </a:ext>
            </a:extLst>
          </p:cNvPr>
          <p:cNvSpPr txBox="1"/>
          <p:nvPr/>
        </p:nvSpPr>
        <p:spPr>
          <a:xfrm>
            <a:off x="7511362" y="4632006"/>
            <a:ext cx="66770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1987</a:t>
            </a:r>
            <a:endParaRPr lang="en-SE" sz="16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0C5F5E2-FD17-9E52-0107-919FDD6A317A}"/>
              </a:ext>
            </a:extLst>
          </p:cNvPr>
          <p:cNvSpPr txBox="1"/>
          <p:nvPr/>
        </p:nvSpPr>
        <p:spPr>
          <a:xfrm>
            <a:off x="4447223" y="4419061"/>
            <a:ext cx="74866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1972</a:t>
            </a:r>
            <a:endParaRPr lang="en-SE" sz="1600" dirty="0"/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DE89F797-544A-7AB9-778A-39BC24DDE4CC}"/>
              </a:ext>
            </a:extLst>
          </p:cNvPr>
          <p:cNvSpPr/>
          <p:nvPr/>
        </p:nvSpPr>
        <p:spPr>
          <a:xfrm>
            <a:off x="51435" y="2876964"/>
            <a:ext cx="1445895" cy="139065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  <a:tint val="66000"/>
                  <a:satMod val="160000"/>
                </a:schemeClr>
              </a:gs>
              <a:gs pos="50000">
                <a:schemeClr val="accent1">
                  <a:lumMod val="40000"/>
                  <a:lumOff val="60000"/>
                  <a:tint val="44500"/>
                  <a:satMod val="160000"/>
                </a:schemeClr>
              </a:gs>
              <a:gs pos="100000">
                <a:schemeClr val="accent1">
                  <a:lumMod val="40000"/>
                  <a:lumOff val="60000"/>
                  <a:tint val="23500"/>
                  <a:satMod val="16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Class 1</a:t>
            </a:r>
            <a:endParaRPr lang="en-SE" dirty="0">
              <a:solidFill>
                <a:schemeClr val="tx1"/>
              </a:solidFill>
            </a:endParaRP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B7D7B8B1-F516-3931-BB4C-ED06FDAEC7A5}"/>
              </a:ext>
            </a:extLst>
          </p:cNvPr>
          <p:cNvSpPr/>
          <p:nvPr/>
        </p:nvSpPr>
        <p:spPr>
          <a:xfrm>
            <a:off x="1511619" y="2004474"/>
            <a:ext cx="3554719" cy="37719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  <a:tint val="66000"/>
                  <a:satMod val="160000"/>
                </a:schemeClr>
              </a:gs>
              <a:gs pos="50000">
                <a:schemeClr val="accent1">
                  <a:lumMod val="40000"/>
                  <a:lumOff val="60000"/>
                  <a:tint val="44500"/>
                  <a:satMod val="160000"/>
                </a:schemeClr>
              </a:gs>
              <a:gs pos="100000">
                <a:schemeClr val="accent1">
                  <a:lumMod val="40000"/>
                  <a:lumOff val="60000"/>
                  <a:tint val="23500"/>
                  <a:satMod val="16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Class 2</a:t>
            </a:r>
            <a:endParaRPr lang="en-SE" dirty="0">
              <a:solidFill>
                <a:schemeClr val="tx1"/>
              </a:solidFill>
            </a:endParaRP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1048BD57-E564-4EBD-1061-F07204B750B0}"/>
              </a:ext>
            </a:extLst>
          </p:cNvPr>
          <p:cNvCxnSpPr>
            <a:cxnSpLocks/>
          </p:cNvCxnSpPr>
          <p:nvPr/>
        </p:nvCxnSpPr>
        <p:spPr>
          <a:xfrm flipH="1">
            <a:off x="7642383" y="4336194"/>
            <a:ext cx="6192" cy="323850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7AA13A4A-B378-3926-3E27-F6486DF264F7}"/>
              </a:ext>
            </a:extLst>
          </p:cNvPr>
          <p:cNvSpPr txBox="1"/>
          <p:nvPr/>
        </p:nvSpPr>
        <p:spPr>
          <a:xfrm>
            <a:off x="7079456" y="4426887"/>
            <a:ext cx="66770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1983</a:t>
            </a:r>
            <a:endParaRPr lang="en-SE" sz="1600" dirty="0"/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8B409409-598E-7FC3-48C9-2EC6B0D549EB}"/>
              </a:ext>
            </a:extLst>
          </p:cNvPr>
          <p:cNvSpPr/>
          <p:nvPr/>
        </p:nvSpPr>
        <p:spPr>
          <a:xfrm>
            <a:off x="1520190" y="2386427"/>
            <a:ext cx="6128384" cy="37719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  <a:tint val="66000"/>
                  <a:satMod val="160000"/>
                </a:schemeClr>
              </a:gs>
              <a:gs pos="50000">
                <a:schemeClr val="accent1">
                  <a:lumMod val="40000"/>
                  <a:lumOff val="60000"/>
                  <a:tint val="44500"/>
                  <a:satMod val="160000"/>
                </a:schemeClr>
              </a:gs>
              <a:gs pos="100000">
                <a:schemeClr val="accent1">
                  <a:lumMod val="40000"/>
                  <a:lumOff val="60000"/>
                  <a:tint val="23500"/>
                  <a:satMod val="16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Class 2b</a:t>
            </a:r>
            <a:endParaRPr lang="en-SE" dirty="0">
              <a:solidFill>
                <a:schemeClr val="tx1"/>
              </a:solidFill>
            </a:endParaRP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31356A40-08EC-87AE-2A56-1811430D5588}"/>
              </a:ext>
            </a:extLst>
          </p:cNvPr>
          <p:cNvSpPr/>
          <p:nvPr/>
        </p:nvSpPr>
        <p:spPr>
          <a:xfrm>
            <a:off x="1528761" y="2768380"/>
            <a:ext cx="3554719" cy="37719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  <a:tint val="66000"/>
                  <a:satMod val="160000"/>
                </a:schemeClr>
              </a:gs>
              <a:gs pos="50000">
                <a:schemeClr val="accent1">
                  <a:lumMod val="40000"/>
                  <a:lumOff val="60000"/>
                  <a:tint val="44500"/>
                  <a:satMod val="160000"/>
                </a:schemeClr>
              </a:gs>
              <a:gs pos="100000">
                <a:schemeClr val="accent1">
                  <a:lumMod val="40000"/>
                  <a:lumOff val="60000"/>
                  <a:tint val="23500"/>
                  <a:satMod val="16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Class 3</a:t>
            </a:r>
            <a:endParaRPr lang="en-SE" dirty="0">
              <a:solidFill>
                <a:schemeClr val="tx1"/>
              </a:solidFill>
            </a:endParaRP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97832B66-7867-A718-C938-C2413E08A32E}"/>
              </a:ext>
            </a:extLst>
          </p:cNvPr>
          <p:cNvSpPr/>
          <p:nvPr/>
        </p:nvSpPr>
        <p:spPr>
          <a:xfrm>
            <a:off x="1538296" y="3136044"/>
            <a:ext cx="3554719" cy="37719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  <a:tint val="66000"/>
                  <a:satMod val="160000"/>
                </a:schemeClr>
              </a:gs>
              <a:gs pos="50000">
                <a:schemeClr val="accent1">
                  <a:lumMod val="40000"/>
                  <a:lumOff val="60000"/>
                  <a:tint val="44500"/>
                  <a:satMod val="160000"/>
                </a:schemeClr>
              </a:gs>
              <a:gs pos="100000">
                <a:schemeClr val="accent1">
                  <a:lumMod val="40000"/>
                  <a:lumOff val="60000"/>
                  <a:tint val="23500"/>
                  <a:satMod val="16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Class 4</a:t>
            </a:r>
            <a:endParaRPr lang="en-SE" dirty="0">
              <a:solidFill>
                <a:schemeClr val="tx1"/>
              </a:solidFill>
            </a:endParaRP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EA489671-2B99-B4E8-B134-888CDBDA602F}"/>
              </a:ext>
            </a:extLst>
          </p:cNvPr>
          <p:cNvSpPr/>
          <p:nvPr/>
        </p:nvSpPr>
        <p:spPr>
          <a:xfrm>
            <a:off x="1538297" y="3513234"/>
            <a:ext cx="3554719" cy="37719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  <a:tint val="66000"/>
                  <a:satMod val="160000"/>
                </a:schemeClr>
              </a:gs>
              <a:gs pos="50000">
                <a:schemeClr val="accent1">
                  <a:lumMod val="40000"/>
                  <a:lumOff val="60000"/>
                  <a:tint val="44500"/>
                  <a:satMod val="160000"/>
                </a:schemeClr>
              </a:gs>
              <a:gs pos="100000">
                <a:schemeClr val="accent1">
                  <a:lumMod val="40000"/>
                  <a:lumOff val="60000"/>
                  <a:tint val="23500"/>
                  <a:satMod val="16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Class 5</a:t>
            </a:r>
            <a:endParaRPr lang="en-SE" dirty="0">
              <a:solidFill>
                <a:schemeClr val="tx1"/>
              </a:solidFill>
            </a:endParaRP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479B692F-1E01-D056-DB5C-9AB405D45F8E}"/>
              </a:ext>
            </a:extLst>
          </p:cNvPr>
          <p:cNvSpPr/>
          <p:nvPr/>
        </p:nvSpPr>
        <p:spPr>
          <a:xfrm>
            <a:off x="1538297" y="3890424"/>
            <a:ext cx="3554719" cy="37719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  <a:tint val="66000"/>
                  <a:satMod val="160000"/>
                </a:schemeClr>
              </a:gs>
              <a:gs pos="50000">
                <a:schemeClr val="accent1">
                  <a:lumMod val="40000"/>
                  <a:lumOff val="60000"/>
                  <a:tint val="44500"/>
                  <a:satMod val="160000"/>
                </a:schemeClr>
              </a:gs>
              <a:gs pos="100000">
                <a:schemeClr val="accent1">
                  <a:lumMod val="40000"/>
                  <a:lumOff val="60000"/>
                  <a:tint val="23500"/>
                  <a:satMod val="16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Class 6</a:t>
            </a:r>
            <a:endParaRPr lang="en-SE" dirty="0">
              <a:solidFill>
                <a:schemeClr val="tx1"/>
              </a:solidFill>
            </a:endParaRPr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DA0056D4-CD46-DCBB-0FE1-31C84A977C23}"/>
              </a:ext>
            </a:extLst>
          </p:cNvPr>
          <p:cNvSpPr/>
          <p:nvPr/>
        </p:nvSpPr>
        <p:spPr>
          <a:xfrm>
            <a:off x="5110162" y="3618962"/>
            <a:ext cx="1521144" cy="317181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  <a:tint val="66000"/>
                  <a:satMod val="160000"/>
                </a:schemeClr>
              </a:gs>
              <a:gs pos="50000">
                <a:schemeClr val="accent1">
                  <a:lumMod val="40000"/>
                  <a:lumOff val="60000"/>
                  <a:tint val="44500"/>
                  <a:satMod val="160000"/>
                </a:schemeClr>
              </a:gs>
              <a:gs pos="100000">
                <a:schemeClr val="accent1">
                  <a:lumMod val="40000"/>
                  <a:lumOff val="60000"/>
                  <a:tint val="23500"/>
                  <a:satMod val="16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Class 7a</a:t>
            </a:r>
            <a:endParaRPr lang="en-SE" dirty="0">
              <a:solidFill>
                <a:schemeClr val="tx1"/>
              </a:solidFill>
            </a:endParaRPr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DC5CA0B9-6FE7-87B3-0B93-45985936EF0E}"/>
              </a:ext>
            </a:extLst>
          </p:cNvPr>
          <p:cNvSpPr/>
          <p:nvPr/>
        </p:nvSpPr>
        <p:spPr>
          <a:xfrm>
            <a:off x="5114911" y="3945670"/>
            <a:ext cx="1521144" cy="316497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  <a:tint val="66000"/>
                  <a:satMod val="160000"/>
                </a:schemeClr>
              </a:gs>
              <a:gs pos="50000">
                <a:schemeClr val="accent1">
                  <a:lumMod val="40000"/>
                  <a:lumOff val="60000"/>
                  <a:tint val="44500"/>
                  <a:satMod val="160000"/>
                </a:schemeClr>
              </a:gs>
              <a:gs pos="100000">
                <a:schemeClr val="accent1">
                  <a:lumMod val="40000"/>
                  <a:lumOff val="60000"/>
                  <a:tint val="23500"/>
                  <a:satMod val="16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Class 7b</a:t>
            </a:r>
            <a:endParaRPr lang="en-SE" dirty="0">
              <a:solidFill>
                <a:schemeClr val="tx1"/>
              </a:solidFill>
            </a:endParaRPr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2CC70FD4-9A4B-D9BE-4E30-7AAEB0102AC2}"/>
              </a:ext>
            </a:extLst>
          </p:cNvPr>
          <p:cNvSpPr/>
          <p:nvPr/>
        </p:nvSpPr>
        <p:spPr>
          <a:xfrm>
            <a:off x="6648452" y="3618962"/>
            <a:ext cx="1430650" cy="307657"/>
          </a:xfrm>
          <a:prstGeom prst="roundRect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lin ang="0" scaled="1"/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Class 7cF1</a:t>
            </a:r>
            <a:endParaRPr lang="en-SE" dirty="0">
              <a:solidFill>
                <a:schemeClr val="tx1"/>
              </a:solidFill>
            </a:endParaRPr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F4D360B1-43C6-634A-3CC8-2DAE4DED7708}"/>
              </a:ext>
            </a:extLst>
          </p:cNvPr>
          <p:cNvSpPr/>
          <p:nvPr/>
        </p:nvSpPr>
        <p:spPr>
          <a:xfrm>
            <a:off x="6648452" y="3941859"/>
            <a:ext cx="1430650" cy="314325"/>
          </a:xfrm>
          <a:prstGeom prst="roundRect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lin ang="0" scaled="1"/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Class 7cF2</a:t>
            </a:r>
            <a:endParaRPr lang="en-SE" dirty="0">
              <a:solidFill>
                <a:schemeClr val="tx1"/>
              </a:solidFill>
            </a:endParaRPr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6058F84D-190E-7DC4-4546-9A77E46748F9}"/>
              </a:ext>
            </a:extLst>
          </p:cNvPr>
          <p:cNvSpPr/>
          <p:nvPr/>
        </p:nvSpPr>
        <p:spPr>
          <a:xfrm>
            <a:off x="8101962" y="2821719"/>
            <a:ext cx="3602355" cy="37719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  <a:tint val="66000"/>
                  <a:satMod val="160000"/>
                </a:schemeClr>
              </a:gs>
              <a:gs pos="50000">
                <a:schemeClr val="accent1">
                  <a:lumMod val="40000"/>
                  <a:lumOff val="60000"/>
                  <a:tint val="44500"/>
                  <a:satMod val="160000"/>
                </a:schemeClr>
              </a:gs>
              <a:gs pos="100000">
                <a:schemeClr val="accent1">
                  <a:lumMod val="40000"/>
                  <a:lumOff val="60000"/>
                  <a:tint val="23500"/>
                  <a:satMod val="16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Class 12a</a:t>
            </a:r>
            <a:endParaRPr lang="en-SE" dirty="0">
              <a:solidFill>
                <a:schemeClr val="tx1"/>
              </a:solidFill>
            </a:endParaRP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04F36A9-B72F-E64F-E1A2-44A0D0BC7C57}"/>
              </a:ext>
            </a:extLst>
          </p:cNvPr>
          <p:cNvCxnSpPr>
            <a:cxnSpLocks/>
          </p:cNvCxnSpPr>
          <p:nvPr/>
        </p:nvCxnSpPr>
        <p:spPr>
          <a:xfrm>
            <a:off x="11681460" y="4372656"/>
            <a:ext cx="0" cy="287388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CA466906-F6B5-A592-78B1-264E4FA2B40F}"/>
              </a:ext>
            </a:extLst>
          </p:cNvPr>
          <p:cNvSpPr txBox="1"/>
          <p:nvPr/>
        </p:nvSpPr>
        <p:spPr>
          <a:xfrm>
            <a:off x="11094674" y="4426887"/>
            <a:ext cx="66770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2012</a:t>
            </a:r>
            <a:endParaRPr lang="en-SE" sz="1600" dirty="0"/>
          </a:p>
        </p:txBody>
      </p: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F1548C04-8B8E-B385-26C2-71CA1D0BAF0E}"/>
              </a:ext>
            </a:extLst>
          </p:cNvPr>
          <p:cNvSpPr/>
          <p:nvPr/>
        </p:nvSpPr>
        <p:spPr>
          <a:xfrm>
            <a:off x="8101961" y="3208435"/>
            <a:ext cx="3602355" cy="37719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  <a:tint val="66000"/>
                  <a:satMod val="160000"/>
                </a:schemeClr>
              </a:gs>
              <a:gs pos="50000">
                <a:schemeClr val="accent1">
                  <a:lumMod val="40000"/>
                  <a:lumOff val="60000"/>
                  <a:tint val="44500"/>
                  <a:satMod val="160000"/>
                </a:schemeClr>
              </a:gs>
              <a:gs pos="100000">
                <a:schemeClr val="accent1">
                  <a:lumMod val="40000"/>
                  <a:lumOff val="60000"/>
                  <a:tint val="23500"/>
                  <a:satMod val="16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Class 12b</a:t>
            </a:r>
            <a:endParaRPr lang="en-SE" dirty="0">
              <a:solidFill>
                <a:schemeClr val="tx1"/>
              </a:solidFill>
            </a:endParaRPr>
          </a:p>
        </p:txBody>
      </p:sp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id="{F88B8B5B-DE79-F463-87BA-67B1D0FABB2E}"/>
              </a:ext>
            </a:extLst>
          </p:cNvPr>
          <p:cNvSpPr/>
          <p:nvPr/>
        </p:nvSpPr>
        <p:spPr>
          <a:xfrm>
            <a:off x="8126737" y="3604674"/>
            <a:ext cx="1851653" cy="342899"/>
          </a:xfrm>
          <a:prstGeom prst="roundRect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0" scaled="1"/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Class 13</a:t>
            </a:r>
            <a:endParaRPr lang="en-SE" dirty="0">
              <a:solidFill>
                <a:schemeClr val="tx1"/>
              </a:solidFill>
            </a:endParaRPr>
          </a:p>
        </p:txBody>
      </p: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7C48CBDC-7941-80EC-FBB7-4FEAFE7DEA91}"/>
              </a:ext>
            </a:extLst>
          </p:cNvPr>
          <p:cNvSpPr/>
          <p:nvPr/>
        </p:nvSpPr>
        <p:spPr>
          <a:xfrm>
            <a:off x="8126737" y="3953288"/>
            <a:ext cx="1851653" cy="342899"/>
          </a:xfrm>
          <a:prstGeom prst="roundRect">
            <a:avLst/>
          </a:prstGeom>
          <a:gradFill flip="none" rotWithShape="1">
            <a:gsLst>
              <a:gs pos="0">
                <a:srgbClr val="7030A0">
                  <a:tint val="66000"/>
                  <a:satMod val="160000"/>
                </a:srgbClr>
              </a:gs>
              <a:gs pos="50000">
                <a:srgbClr val="7030A0">
                  <a:tint val="44500"/>
                  <a:satMod val="160000"/>
                </a:srgbClr>
              </a:gs>
              <a:gs pos="100000">
                <a:srgbClr val="7030A0">
                  <a:tint val="23500"/>
                  <a:satMod val="160000"/>
                </a:srgbClr>
              </a:gs>
            </a:gsLst>
            <a:lin ang="0" scaled="1"/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Class 14</a:t>
            </a:r>
            <a:endParaRPr lang="en-SE" dirty="0">
              <a:solidFill>
                <a:schemeClr val="tx1"/>
              </a:solidFill>
            </a:endParaRPr>
          </a:p>
        </p:txBody>
      </p:sp>
      <p:sp>
        <p:nvSpPr>
          <p:cNvPr id="36" name="Rectangle: Rounded Corners 35">
            <a:extLst>
              <a:ext uri="{FF2B5EF4-FFF2-40B4-BE49-F238E27FC236}">
                <a16:creationId xmlns:a16="http://schemas.microsoft.com/office/drawing/2014/main" id="{581A435A-F79E-A711-F35C-D689B7877D33}"/>
              </a:ext>
            </a:extLst>
          </p:cNvPr>
          <p:cNvSpPr/>
          <p:nvPr/>
        </p:nvSpPr>
        <p:spPr>
          <a:xfrm>
            <a:off x="51436" y="1175799"/>
            <a:ext cx="5014902" cy="37719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  <a:tint val="66000"/>
                  <a:satMod val="160000"/>
                </a:schemeClr>
              </a:gs>
              <a:gs pos="50000">
                <a:schemeClr val="accent1">
                  <a:lumMod val="40000"/>
                  <a:lumOff val="60000"/>
                  <a:tint val="44500"/>
                  <a:satMod val="160000"/>
                </a:schemeClr>
              </a:gs>
              <a:gs pos="100000">
                <a:schemeClr val="accent1">
                  <a:lumMod val="40000"/>
                  <a:lumOff val="60000"/>
                  <a:tint val="23500"/>
                  <a:satMod val="16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Class 8a</a:t>
            </a:r>
            <a:endParaRPr lang="en-SE" dirty="0">
              <a:solidFill>
                <a:schemeClr val="tx1"/>
              </a:solidFill>
            </a:endParaRPr>
          </a:p>
        </p:txBody>
      </p:sp>
      <p:sp>
        <p:nvSpPr>
          <p:cNvPr id="37" name="Rectangle: Rounded Corners 36">
            <a:extLst>
              <a:ext uri="{FF2B5EF4-FFF2-40B4-BE49-F238E27FC236}">
                <a16:creationId xmlns:a16="http://schemas.microsoft.com/office/drawing/2014/main" id="{A9997C1B-E3C4-D797-C34B-19FBCAAECD3D}"/>
              </a:ext>
            </a:extLst>
          </p:cNvPr>
          <p:cNvSpPr/>
          <p:nvPr/>
        </p:nvSpPr>
        <p:spPr>
          <a:xfrm>
            <a:off x="1520190" y="1583469"/>
            <a:ext cx="3554719" cy="37719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  <a:tint val="66000"/>
                  <a:satMod val="160000"/>
                </a:schemeClr>
              </a:gs>
              <a:gs pos="50000">
                <a:schemeClr val="accent1">
                  <a:lumMod val="40000"/>
                  <a:lumOff val="60000"/>
                  <a:tint val="44500"/>
                  <a:satMod val="160000"/>
                </a:schemeClr>
              </a:gs>
              <a:gs pos="100000">
                <a:schemeClr val="accent1">
                  <a:lumMod val="40000"/>
                  <a:lumOff val="60000"/>
                  <a:tint val="23500"/>
                  <a:satMod val="16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Class 8b</a:t>
            </a:r>
            <a:endParaRPr lang="en-SE" dirty="0">
              <a:solidFill>
                <a:schemeClr val="tx1"/>
              </a:solidFill>
            </a:endParaRPr>
          </a:p>
        </p:txBody>
      </p:sp>
      <p:sp>
        <p:nvSpPr>
          <p:cNvPr id="38" name="Rectangle: Rounded Corners 37">
            <a:extLst>
              <a:ext uri="{FF2B5EF4-FFF2-40B4-BE49-F238E27FC236}">
                <a16:creationId xmlns:a16="http://schemas.microsoft.com/office/drawing/2014/main" id="{3EA43C57-D105-7130-9328-89CD8EE70CE7}"/>
              </a:ext>
            </a:extLst>
          </p:cNvPr>
          <p:cNvSpPr/>
          <p:nvPr/>
        </p:nvSpPr>
        <p:spPr>
          <a:xfrm>
            <a:off x="5066339" y="1174981"/>
            <a:ext cx="1582114" cy="37719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  <a:tint val="66000"/>
                  <a:satMod val="160000"/>
                </a:schemeClr>
              </a:gs>
              <a:gs pos="50000">
                <a:schemeClr val="accent1">
                  <a:lumMod val="40000"/>
                  <a:lumOff val="60000"/>
                  <a:tint val="44500"/>
                  <a:satMod val="160000"/>
                </a:schemeClr>
              </a:gs>
              <a:gs pos="100000">
                <a:schemeClr val="accent1">
                  <a:lumMod val="40000"/>
                  <a:lumOff val="60000"/>
                  <a:tint val="23500"/>
                  <a:satMod val="16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Class 8c</a:t>
            </a:r>
            <a:endParaRPr lang="en-SE" dirty="0">
              <a:solidFill>
                <a:schemeClr val="tx1"/>
              </a:solidFill>
            </a:endParaRPr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C0A75ED7-8E5B-9692-3B1F-C6282034373C}"/>
              </a:ext>
            </a:extLst>
          </p:cNvPr>
          <p:cNvCxnSpPr>
            <a:cxnSpLocks/>
          </p:cNvCxnSpPr>
          <p:nvPr/>
        </p:nvCxnSpPr>
        <p:spPr>
          <a:xfrm>
            <a:off x="10296525" y="4338099"/>
            <a:ext cx="1" cy="545931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472E0930-582D-5EEF-64EF-909BF663F512}"/>
              </a:ext>
            </a:extLst>
          </p:cNvPr>
          <p:cNvSpPr txBox="1"/>
          <p:nvPr/>
        </p:nvSpPr>
        <p:spPr>
          <a:xfrm>
            <a:off x="9733597" y="4620039"/>
            <a:ext cx="66770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2002</a:t>
            </a:r>
            <a:endParaRPr lang="en-SE" sz="1600" dirty="0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070E2623-ED84-CA8D-9DEB-ACDAB54EDA46}"/>
              </a:ext>
            </a:extLst>
          </p:cNvPr>
          <p:cNvSpPr/>
          <p:nvPr/>
        </p:nvSpPr>
        <p:spPr>
          <a:xfrm>
            <a:off x="6648452" y="1624427"/>
            <a:ext cx="3648074" cy="37719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  <a:tint val="66000"/>
                  <a:satMod val="160000"/>
                </a:schemeClr>
              </a:gs>
              <a:gs pos="50000">
                <a:schemeClr val="accent1">
                  <a:lumMod val="40000"/>
                  <a:lumOff val="60000"/>
                  <a:tint val="44500"/>
                  <a:satMod val="160000"/>
                </a:schemeClr>
              </a:gs>
              <a:gs pos="100000">
                <a:schemeClr val="accent1">
                  <a:lumMod val="40000"/>
                  <a:lumOff val="60000"/>
                  <a:tint val="23500"/>
                  <a:satMod val="16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Class 8d</a:t>
            </a:r>
            <a:endParaRPr lang="en-SE" dirty="0">
              <a:solidFill>
                <a:schemeClr val="tx1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C04D0B6-CC34-179B-3A8B-CEA4C04DBCAF}"/>
              </a:ext>
            </a:extLst>
          </p:cNvPr>
          <p:cNvCxnSpPr>
            <a:stCxn id="21" idx="3"/>
          </p:cNvCxnSpPr>
          <p:nvPr/>
        </p:nvCxnSpPr>
        <p:spPr>
          <a:xfrm flipH="1">
            <a:off x="7642383" y="2575022"/>
            <a:ext cx="6191" cy="997267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B260C8D2-D67A-55B5-DBFA-9366EB972050}"/>
              </a:ext>
            </a:extLst>
          </p:cNvPr>
          <p:cNvCxnSpPr>
            <a:cxnSpLocks/>
          </p:cNvCxnSpPr>
          <p:nvPr/>
        </p:nvCxnSpPr>
        <p:spPr>
          <a:xfrm flipH="1">
            <a:off x="10290334" y="3660203"/>
            <a:ext cx="6191" cy="635984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F5480A2D-7761-E50A-CACE-E47FA65529EE}"/>
              </a:ext>
            </a:extLst>
          </p:cNvPr>
          <p:cNvCxnSpPr/>
          <p:nvPr/>
        </p:nvCxnSpPr>
        <p:spPr>
          <a:xfrm flipH="1">
            <a:off x="10290334" y="1772064"/>
            <a:ext cx="6191" cy="997267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5BEA8807-C053-3A8F-BC71-79B168FB142D}"/>
              </a:ext>
            </a:extLst>
          </p:cNvPr>
          <p:cNvCxnSpPr>
            <a:cxnSpLocks/>
          </p:cNvCxnSpPr>
          <p:nvPr/>
        </p:nvCxnSpPr>
        <p:spPr>
          <a:xfrm>
            <a:off x="6648452" y="2803235"/>
            <a:ext cx="0" cy="760919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B97DAD57-0206-0547-1BC1-5202D36E8169}"/>
              </a:ext>
            </a:extLst>
          </p:cNvPr>
          <p:cNvCxnSpPr/>
          <p:nvPr/>
        </p:nvCxnSpPr>
        <p:spPr>
          <a:xfrm flipH="1">
            <a:off x="6649403" y="1315303"/>
            <a:ext cx="6191" cy="997267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TextBox 56">
            <a:extLst>
              <a:ext uri="{FF2B5EF4-FFF2-40B4-BE49-F238E27FC236}">
                <a16:creationId xmlns:a16="http://schemas.microsoft.com/office/drawing/2014/main" id="{E12F614B-776B-3DBF-DFFE-4EA1E1C69F9F}"/>
              </a:ext>
            </a:extLst>
          </p:cNvPr>
          <p:cNvSpPr txBox="1"/>
          <p:nvPr/>
        </p:nvSpPr>
        <p:spPr>
          <a:xfrm>
            <a:off x="685799" y="4884030"/>
            <a:ext cx="9193087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Links to eligibility rules for the different classes. Note that common rules are stated in the blue part.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General rules are administrated by MCHK-r, while the others are administrated by CRC</a:t>
            </a:r>
          </a:p>
          <a:p>
            <a:endParaRPr lang="en-SE" dirty="0"/>
          </a:p>
        </p:txBody>
      </p:sp>
      <p:sp>
        <p:nvSpPr>
          <p:cNvPr id="58" name="Rectangle: Rounded Corners 57">
            <a:extLst>
              <a:ext uri="{FF2B5EF4-FFF2-40B4-BE49-F238E27FC236}">
                <a16:creationId xmlns:a16="http://schemas.microsoft.com/office/drawing/2014/main" id="{7BA5852C-2F15-D30E-B41B-10EBFC47A9CA}"/>
              </a:ext>
            </a:extLst>
          </p:cNvPr>
          <p:cNvSpPr/>
          <p:nvPr/>
        </p:nvSpPr>
        <p:spPr>
          <a:xfrm>
            <a:off x="2265921" y="5682202"/>
            <a:ext cx="1430650" cy="319914"/>
          </a:xfrm>
          <a:prstGeom prst="roundRect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lin ang="0" scaled="1"/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hlinkClick r:id="rId2"/>
              </a:rPr>
              <a:t>Link</a:t>
            </a:r>
            <a:endParaRPr lang="en-SE" dirty="0">
              <a:solidFill>
                <a:schemeClr val="tx1"/>
              </a:solidFill>
            </a:endParaRPr>
          </a:p>
        </p:txBody>
      </p:sp>
      <p:sp>
        <p:nvSpPr>
          <p:cNvPr id="59" name="Rectangle: Rounded Corners 58">
            <a:extLst>
              <a:ext uri="{FF2B5EF4-FFF2-40B4-BE49-F238E27FC236}">
                <a16:creationId xmlns:a16="http://schemas.microsoft.com/office/drawing/2014/main" id="{4A4ACB93-6289-CAB0-E4C0-42F40CD75A94}"/>
              </a:ext>
            </a:extLst>
          </p:cNvPr>
          <p:cNvSpPr/>
          <p:nvPr/>
        </p:nvSpPr>
        <p:spPr>
          <a:xfrm>
            <a:off x="724555" y="5682201"/>
            <a:ext cx="1521144" cy="317181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  <a:tint val="66000"/>
                  <a:satMod val="160000"/>
                </a:schemeClr>
              </a:gs>
              <a:gs pos="50000">
                <a:schemeClr val="accent1">
                  <a:lumMod val="40000"/>
                  <a:lumOff val="60000"/>
                  <a:tint val="44500"/>
                  <a:satMod val="160000"/>
                </a:schemeClr>
              </a:gs>
              <a:gs pos="100000">
                <a:schemeClr val="accent1">
                  <a:lumMod val="40000"/>
                  <a:lumOff val="60000"/>
                  <a:tint val="23500"/>
                  <a:satMod val="16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hlinkClick r:id="rId3"/>
              </a:rPr>
              <a:t>Link</a:t>
            </a:r>
            <a:endParaRPr lang="en-SE" dirty="0">
              <a:solidFill>
                <a:schemeClr val="tx1"/>
              </a:solidFill>
            </a:endParaRPr>
          </a:p>
        </p:txBody>
      </p:sp>
      <p:sp>
        <p:nvSpPr>
          <p:cNvPr id="60" name="Rectangle: Rounded Corners 59">
            <a:extLst>
              <a:ext uri="{FF2B5EF4-FFF2-40B4-BE49-F238E27FC236}">
                <a16:creationId xmlns:a16="http://schemas.microsoft.com/office/drawing/2014/main" id="{07E5FC90-2E4D-CE96-EE7D-DA473D225350}"/>
              </a:ext>
            </a:extLst>
          </p:cNvPr>
          <p:cNvSpPr/>
          <p:nvPr/>
        </p:nvSpPr>
        <p:spPr>
          <a:xfrm>
            <a:off x="3700890" y="5684926"/>
            <a:ext cx="1391175" cy="311726"/>
          </a:xfrm>
          <a:prstGeom prst="roundRect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0" scaled="1"/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hlinkClick r:id="rId4"/>
              </a:rPr>
              <a:t>Link</a:t>
            </a:r>
            <a:endParaRPr lang="en-SE" dirty="0">
              <a:solidFill>
                <a:schemeClr val="tx1"/>
              </a:solidFill>
            </a:endParaRPr>
          </a:p>
        </p:txBody>
      </p:sp>
      <p:sp>
        <p:nvSpPr>
          <p:cNvPr id="61" name="Rectangle: Rounded Corners 60">
            <a:extLst>
              <a:ext uri="{FF2B5EF4-FFF2-40B4-BE49-F238E27FC236}">
                <a16:creationId xmlns:a16="http://schemas.microsoft.com/office/drawing/2014/main" id="{C093C5AF-B940-3F3D-FFA5-6E18675D1F5B}"/>
              </a:ext>
            </a:extLst>
          </p:cNvPr>
          <p:cNvSpPr/>
          <p:nvPr/>
        </p:nvSpPr>
        <p:spPr>
          <a:xfrm>
            <a:off x="5083480" y="5684926"/>
            <a:ext cx="1391175" cy="311726"/>
          </a:xfrm>
          <a:prstGeom prst="roundRect">
            <a:avLst/>
          </a:prstGeom>
          <a:gradFill flip="none" rotWithShape="1">
            <a:gsLst>
              <a:gs pos="0">
                <a:srgbClr val="7030A0">
                  <a:tint val="66000"/>
                  <a:satMod val="160000"/>
                </a:srgbClr>
              </a:gs>
              <a:gs pos="50000">
                <a:srgbClr val="7030A0">
                  <a:tint val="44500"/>
                  <a:satMod val="160000"/>
                </a:srgbClr>
              </a:gs>
              <a:gs pos="100000">
                <a:srgbClr val="7030A0">
                  <a:tint val="23500"/>
                  <a:satMod val="160000"/>
                </a:srgbClr>
              </a:gs>
            </a:gsLst>
            <a:lin ang="0" scaled="1"/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hlinkClick r:id="rId5"/>
              </a:rPr>
              <a:t>Link</a:t>
            </a:r>
            <a:endParaRPr lang="en-S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10289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6826</TotalTime>
  <Words>91</Words>
  <Application>Microsoft Office PowerPoint</Application>
  <PresentationFormat>Bredbild</PresentationFormat>
  <Paragraphs>37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Classic Classes in the Nordic countries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Per Holmström</dc:creator>
  <cp:lastModifiedBy>Anders Karlsson</cp:lastModifiedBy>
  <cp:revision>3</cp:revision>
  <dcterms:created xsi:type="dcterms:W3CDTF">2025-11-02T13:08:34Z</dcterms:created>
  <dcterms:modified xsi:type="dcterms:W3CDTF">2025-12-09T15:34:16Z</dcterms:modified>
</cp:coreProperties>
</file>