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231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5312"/>
            <a:ext cx="77724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403623"/>
            <a:ext cx="68580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96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848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649111"/>
            <a:ext cx="1971675" cy="10332156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649111"/>
            <a:ext cx="5800725" cy="10332156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679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575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039537"/>
            <a:ext cx="7886700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8159048"/>
            <a:ext cx="7886700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991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3245556"/>
            <a:ext cx="388620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3245556"/>
            <a:ext cx="388620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3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49114"/>
            <a:ext cx="7886700" cy="235655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988734"/>
            <a:ext cx="3868340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4453467"/>
            <a:ext cx="3868340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988734"/>
            <a:ext cx="3887391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4453467"/>
            <a:ext cx="3887391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840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9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298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755425"/>
            <a:ext cx="4629150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489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12800"/>
            <a:ext cx="2949178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755425"/>
            <a:ext cx="4629150" cy="866422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3657600"/>
            <a:ext cx="2949178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777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49114"/>
            <a:ext cx="78867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245556"/>
            <a:ext cx="78867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BB71C0-66DE-4CF8-94C6-E25AB3CEC1CD}" type="datetimeFigureOut">
              <a:rPr lang="sv-SE" smtClean="0"/>
              <a:t>2025-06-01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1300181"/>
            <a:ext cx="30861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1300181"/>
            <a:ext cx="2057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D5E2C2-4EC6-4083-BC3B-F49F88CED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717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er.fagerlund@hot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C56D804A-DDCE-55F3-96DB-62E830AC18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Underrubrik 7">
            <a:extLst>
              <a:ext uri="{FF2B5EF4-FFF2-40B4-BE49-F238E27FC236}">
                <a16:creationId xmlns:a16="http://schemas.microsoft.com/office/drawing/2014/main" id="{8E2F5808-CD6D-889D-97DD-5802780DED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Bildobjekt 3" descr="En bild som visar text, affisch, grafisk design, Grafik&#10;&#10;Automatiskt genererad beskrivning">
            <a:extLst>
              <a:ext uri="{FF2B5EF4-FFF2-40B4-BE49-F238E27FC236}">
                <a16:creationId xmlns:a16="http://schemas.microsoft.com/office/drawing/2014/main" id="{B8954019-FC25-2DE6-03B8-87BD9B155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" y="-18"/>
            <a:ext cx="9201150" cy="15124113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24281BB2-1FED-FA63-CD94-B61C3AB31B3C}"/>
              </a:ext>
            </a:extLst>
          </p:cNvPr>
          <p:cNvSpPr txBox="1"/>
          <p:nvPr/>
        </p:nvSpPr>
        <p:spPr>
          <a:xfrm>
            <a:off x="1262846" y="11418381"/>
            <a:ext cx="6618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b="1" dirty="0">
              <a:solidFill>
                <a:srgbClr val="00B0F0"/>
              </a:solidFill>
            </a:endParaRP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B25E7619-93EB-38F8-D344-6458272C95AB}"/>
              </a:ext>
            </a:extLst>
          </p:cNvPr>
          <p:cNvSpPr txBox="1"/>
          <p:nvPr/>
        </p:nvSpPr>
        <p:spPr>
          <a:xfrm>
            <a:off x="2246586" y="5820977"/>
            <a:ext cx="471389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b="1" dirty="0">
                <a:solidFill>
                  <a:srgbClr val="00B0F0"/>
                </a:solidFill>
              </a:rPr>
              <a:t>Invägning: 09:00 – 10:00  Tävlingsstart: 11:00</a:t>
            </a:r>
          </a:p>
          <a:p>
            <a:r>
              <a:rPr lang="sv-SE" b="1" dirty="0">
                <a:solidFill>
                  <a:srgbClr val="00B0F0"/>
                </a:solidFill>
              </a:rPr>
              <a:t>Anmälan via mejl till : </a:t>
            </a:r>
            <a:r>
              <a:rPr lang="sv-SE" b="1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christer.fagerlund@hotmail.com</a:t>
            </a:r>
            <a:endParaRPr lang="sv-SE" b="1" dirty="0">
              <a:solidFill>
                <a:srgbClr val="00B0F0"/>
              </a:solidFill>
            </a:endParaRPr>
          </a:p>
          <a:p>
            <a:r>
              <a:rPr lang="sv-SE" b="1" dirty="0">
                <a:solidFill>
                  <a:srgbClr val="00B0F0"/>
                </a:solidFill>
              </a:rPr>
              <a:t>Intresserad av domaruppdrag/ telefon 070-3002585</a:t>
            </a:r>
          </a:p>
          <a:p>
            <a:r>
              <a:rPr lang="sv-SE" b="1" dirty="0">
                <a:solidFill>
                  <a:srgbClr val="00B0F0"/>
                </a:solidFill>
              </a:rPr>
              <a:t>Anmälningsavgift: 500:-</a:t>
            </a:r>
          </a:p>
          <a:p>
            <a:r>
              <a:rPr lang="sv-SE" b="1" dirty="0">
                <a:solidFill>
                  <a:srgbClr val="00B0F0"/>
                </a:solidFill>
              </a:rPr>
              <a:t>Betalas i samband med anmälan, plusgiro: 540736-6</a:t>
            </a:r>
          </a:p>
          <a:p>
            <a:r>
              <a:rPr lang="sv-SE" b="1" dirty="0">
                <a:solidFill>
                  <a:srgbClr val="00B0F0"/>
                </a:solidFill>
              </a:rPr>
              <a:t>Sista anmälningsdag 1/8 -25</a:t>
            </a:r>
          </a:p>
          <a:p>
            <a:r>
              <a:rPr lang="sv-SE" b="1" dirty="0">
                <a:solidFill>
                  <a:srgbClr val="00B0F0"/>
                </a:solidFill>
              </a:rPr>
              <a:t>Välkomna till Sandvikens AK</a:t>
            </a:r>
          </a:p>
        </p:txBody>
      </p:sp>
    </p:spTree>
    <p:extLst>
      <p:ext uri="{BB962C8B-B14F-4D97-AF65-F5344CB8AC3E}">
        <p14:creationId xmlns:p14="http://schemas.microsoft.com/office/powerpoint/2010/main" val="560008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48</Words>
  <Application>Microsoft Office PowerPoint</Application>
  <PresentationFormat>Anpassad</PresentationFormat>
  <Paragraphs>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hannu virkkunen</dc:creator>
  <cp:lastModifiedBy>SAK Atletklubb</cp:lastModifiedBy>
  <cp:revision>2</cp:revision>
  <dcterms:created xsi:type="dcterms:W3CDTF">2025-05-30T14:25:28Z</dcterms:created>
  <dcterms:modified xsi:type="dcterms:W3CDTF">2025-06-01T13:45:42Z</dcterms:modified>
</cp:coreProperties>
</file>