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</p:sldIdLst>
  <p:sldSz cx="9144000" cy="12192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29" autoAdjust="0"/>
    <p:restoredTop sz="94660"/>
  </p:normalViewPr>
  <p:slideViewPr>
    <p:cSldViewPr snapToGrid="0">
      <p:cViewPr varScale="1">
        <p:scale>
          <a:sx n="61" d="100"/>
          <a:sy n="61" d="100"/>
        </p:scale>
        <p:origin x="2316" y="3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95312"/>
            <a:ext cx="7772400" cy="4244622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6403623"/>
            <a:ext cx="6858000" cy="2943577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B71C0-66DE-4CF8-94C6-E25AB3CEC1CD}" type="datetimeFigureOut">
              <a:rPr lang="sv-SE" smtClean="0"/>
              <a:t>2025-06-01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5E2C2-4EC6-4083-BC3B-F49F88CED47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796829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B71C0-66DE-4CF8-94C6-E25AB3CEC1CD}" type="datetimeFigureOut">
              <a:rPr lang="sv-SE" smtClean="0"/>
              <a:t>2025-06-01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5E2C2-4EC6-4083-BC3B-F49F88CED47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984861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649111"/>
            <a:ext cx="1971675" cy="10332156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649111"/>
            <a:ext cx="5800725" cy="10332156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B71C0-66DE-4CF8-94C6-E25AB3CEC1CD}" type="datetimeFigureOut">
              <a:rPr lang="sv-SE" smtClean="0"/>
              <a:t>2025-06-01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5E2C2-4EC6-4083-BC3B-F49F88CED47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967985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B71C0-66DE-4CF8-94C6-E25AB3CEC1CD}" type="datetimeFigureOut">
              <a:rPr lang="sv-SE" smtClean="0"/>
              <a:t>2025-06-01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5E2C2-4EC6-4083-BC3B-F49F88CED47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157591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3039537"/>
            <a:ext cx="7886700" cy="5071532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8159048"/>
            <a:ext cx="7886700" cy="2666999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B71C0-66DE-4CF8-94C6-E25AB3CEC1CD}" type="datetimeFigureOut">
              <a:rPr lang="sv-SE" smtClean="0"/>
              <a:t>2025-06-01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5E2C2-4EC6-4083-BC3B-F49F88CED47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699134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3245556"/>
            <a:ext cx="3886200" cy="7735712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3245556"/>
            <a:ext cx="3886200" cy="7735712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B71C0-66DE-4CF8-94C6-E25AB3CEC1CD}" type="datetimeFigureOut">
              <a:rPr lang="sv-SE" smtClean="0"/>
              <a:t>2025-06-01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5E2C2-4EC6-4083-BC3B-F49F88CED47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08397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649114"/>
            <a:ext cx="7886700" cy="2356556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2988734"/>
            <a:ext cx="3868340" cy="146473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4453467"/>
            <a:ext cx="3868340" cy="6550379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2988734"/>
            <a:ext cx="3887391" cy="146473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4453467"/>
            <a:ext cx="3887391" cy="6550379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B71C0-66DE-4CF8-94C6-E25AB3CEC1CD}" type="datetimeFigureOut">
              <a:rPr lang="sv-SE" smtClean="0"/>
              <a:t>2025-06-01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5E2C2-4EC6-4083-BC3B-F49F88CED47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184049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B71C0-66DE-4CF8-94C6-E25AB3CEC1CD}" type="datetimeFigureOut">
              <a:rPr lang="sv-SE" smtClean="0"/>
              <a:t>2025-06-01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5E2C2-4EC6-4083-BC3B-F49F88CED47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02991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B71C0-66DE-4CF8-94C6-E25AB3CEC1CD}" type="datetimeFigureOut">
              <a:rPr lang="sv-SE" smtClean="0"/>
              <a:t>2025-06-01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5E2C2-4EC6-4083-BC3B-F49F88CED47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329868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812800"/>
            <a:ext cx="2949178" cy="28448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1755425"/>
            <a:ext cx="4629150" cy="866422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3657600"/>
            <a:ext cx="2949178" cy="6776156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B71C0-66DE-4CF8-94C6-E25AB3CEC1CD}" type="datetimeFigureOut">
              <a:rPr lang="sv-SE" smtClean="0"/>
              <a:t>2025-06-01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5E2C2-4EC6-4083-BC3B-F49F88CED47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648960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812800"/>
            <a:ext cx="2949178" cy="28448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1755425"/>
            <a:ext cx="4629150" cy="8664222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3657600"/>
            <a:ext cx="2949178" cy="6776156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B71C0-66DE-4CF8-94C6-E25AB3CEC1CD}" type="datetimeFigureOut">
              <a:rPr lang="sv-SE" smtClean="0"/>
              <a:t>2025-06-01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5E2C2-4EC6-4083-BC3B-F49F88CED47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677712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649114"/>
            <a:ext cx="7886700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3245556"/>
            <a:ext cx="7886700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11300181"/>
            <a:ext cx="205740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6BB71C0-66DE-4CF8-94C6-E25AB3CEC1CD}" type="datetimeFigureOut">
              <a:rPr lang="sv-SE" smtClean="0"/>
              <a:t>2025-06-01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11300181"/>
            <a:ext cx="308610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11300181"/>
            <a:ext cx="205740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9D5E2C2-4EC6-4083-BC3B-F49F88CED47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97177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christer.fagerlund@hotmail.com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>
            <a:extLst>
              <a:ext uri="{FF2B5EF4-FFF2-40B4-BE49-F238E27FC236}">
                <a16:creationId xmlns:a16="http://schemas.microsoft.com/office/drawing/2014/main" id="{C56D804A-DDCE-55F3-96DB-62E830AC181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8" name="Underrubrik 7">
            <a:extLst>
              <a:ext uri="{FF2B5EF4-FFF2-40B4-BE49-F238E27FC236}">
                <a16:creationId xmlns:a16="http://schemas.microsoft.com/office/drawing/2014/main" id="{8E2F5808-CD6D-889D-97DD-5802780DED7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v-SE" dirty="0"/>
          </a:p>
        </p:txBody>
      </p:sp>
      <p:pic>
        <p:nvPicPr>
          <p:cNvPr id="4" name="Bildobjekt 3" descr="En bild som visar text, affisch, grafisk design, Grafik&#10;&#10;Automatiskt genererad beskrivning">
            <a:extLst>
              <a:ext uri="{FF2B5EF4-FFF2-40B4-BE49-F238E27FC236}">
                <a16:creationId xmlns:a16="http://schemas.microsoft.com/office/drawing/2014/main" id="{B8954019-FC25-2DE6-03B8-87BD9B1554A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5" y="-18"/>
            <a:ext cx="9201150" cy="15124113"/>
          </a:xfrm>
          <a:prstGeom prst="rect">
            <a:avLst/>
          </a:prstGeom>
        </p:spPr>
      </p:pic>
      <p:sp>
        <p:nvSpPr>
          <p:cNvPr id="6" name="textruta 5">
            <a:extLst>
              <a:ext uri="{FF2B5EF4-FFF2-40B4-BE49-F238E27FC236}">
                <a16:creationId xmlns:a16="http://schemas.microsoft.com/office/drawing/2014/main" id="{24281BB2-1FED-FA63-CD94-B61C3AB31B3C}"/>
              </a:ext>
            </a:extLst>
          </p:cNvPr>
          <p:cNvSpPr txBox="1"/>
          <p:nvPr/>
        </p:nvSpPr>
        <p:spPr>
          <a:xfrm>
            <a:off x="1262846" y="11418381"/>
            <a:ext cx="66183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v-SE" b="1" dirty="0">
              <a:solidFill>
                <a:srgbClr val="00B0F0"/>
              </a:solidFill>
            </a:endParaRPr>
          </a:p>
        </p:txBody>
      </p:sp>
      <p:sp>
        <p:nvSpPr>
          <p:cNvPr id="12" name="textruta 11">
            <a:extLst>
              <a:ext uri="{FF2B5EF4-FFF2-40B4-BE49-F238E27FC236}">
                <a16:creationId xmlns:a16="http://schemas.microsoft.com/office/drawing/2014/main" id="{B25E7619-93EB-38F8-D344-6458272C95AB}"/>
              </a:ext>
            </a:extLst>
          </p:cNvPr>
          <p:cNvSpPr txBox="1"/>
          <p:nvPr/>
        </p:nvSpPr>
        <p:spPr>
          <a:xfrm>
            <a:off x="2246586" y="5820977"/>
            <a:ext cx="4713890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v-SE" b="1" dirty="0">
                <a:solidFill>
                  <a:srgbClr val="00B0F0"/>
                </a:solidFill>
              </a:rPr>
              <a:t>Invägning: 09:00 – 10:00  Tävlingsstart: 11:00</a:t>
            </a:r>
          </a:p>
          <a:p>
            <a:r>
              <a:rPr lang="sv-SE" b="1" dirty="0">
                <a:solidFill>
                  <a:srgbClr val="00B0F0"/>
                </a:solidFill>
              </a:rPr>
              <a:t>Anmälan via mejl till : </a:t>
            </a:r>
            <a:r>
              <a:rPr lang="sv-SE" b="1" dirty="0">
                <a:solidFill>
                  <a:srgbClr val="00B0F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christer.fagerlund@hotmail.com</a:t>
            </a:r>
            <a:endParaRPr lang="sv-SE" b="1" dirty="0">
              <a:solidFill>
                <a:srgbClr val="00B0F0"/>
              </a:solidFill>
            </a:endParaRPr>
          </a:p>
          <a:p>
            <a:r>
              <a:rPr lang="sv-SE" b="1" dirty="0">
                <a:solidFill>
                  <a:srgbClr val="00B0F0"/>
                </a:solidFill>
              </a:rPr>
              <a:t>Intresserad av domaruppdrag/ telefon 070-3002585</a:t>
            </a:r>
          </a:p>
          <a:p>
            <a:r>
              <a:rPr lang="sv-SE" b="1" dirty="0">
                <a:solidFill>
                  <a:srgbClr val="00B0F0"/>
                </a:solidFill>
              </a:rPr>
              <a:t>Anmälningsavgift: 500:-</a:t>
            </a:r>
          </a:p>
          <a:p>
            <a:r>
              <a:rPr lang="sv-SE" b="1" dirty="0">
                <a:solidFill>
                  <a:srgbClr val="00B0F0"/>
                </a:solidFill>
              </a:rPr>
              <a:t>Betalas i samband med anmälan, plusgiro: 540736-6</a:t>
            </a:r>
          </a:p>
          <a:p>
            <a:r>
              <a:rPr lang="sv-SE" b="1" dirty="0">
                <a:solidFill>
                  <a:srgbClr val="00B0F0"/>
                </a:solidFill>
              </a:rPr>
              <a:t>Sista anmälningsdag 1/8 -25</a:t>
            </a:r>
          </a:p>
          <a:p>
            <a:r>
              <a:rPr lang="sv-SE" b="1" dirty="0">
                <a:solidFill>
                  <a:srgbClr val="00B0F0"/>
                </a:solidFill>
              </a:rPr>
              <a:t>Välkomna till Sandvikens AK</a:t>
            </a:r>
          </a:p>
        </p:txBody>
      </p:sp>
    </p:spTree>
    <p:extLst>
      <p:ext uri="{BB962C8B-B14F-4D97-AF65-F5344CB8AC3E}">
        <p14:creationId xmlns:p14="http://schemas.microsoft.com/office/powerpoint/2010/main" val="5600087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-tema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-tema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81</TotalTime>
  <Words>48</Words>
  <Application>Microsoft Office PowerPoint</Application>
  <PresentationFormat>Anpassad</PresentationFormat>
  <Paragraphs>7</Paragraphs>
  <Slides>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Office-tema</vt:lpstr>
      <vt:lpstr>PowerPoint-presentation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hannu virkkunen</dc:creator>
  <cp:lastModifiedBy>SAK Atletklubb</cp:lastModifiedBy>
  <cp:revision>2</cp:revision>
  <dcterms:created xsi:type="dcterms:W3CDTF">2025-05-30T14:25:28Z</dcterms:created>
  <dcterms:modified xsi:type="dcterms:W3CDTF">2025-06-01T13:45:42Z</dcterms:modified>
</cp:coreProperties>
</file>