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316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098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377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7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439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5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36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00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4414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505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538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F28FE-9424-4CDD-A095-B6CC304579C2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F8BC-8A72-4225-BA82-BB9B3CB783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376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36712" y="3491880"/>
            <a:ext cx="5256584" cy="4896544"/>
          </a:xfrm>
        </p:spPr>
        <p:txBody>
          <a:bodyPr>
            <a:normAutofit/>
          </a:bodyPr>
          <a:lstStyle/>
          <a:p>
            <a:r>
              <a:rPr lang="sv-SE" sz="2600" dirty="0">
                <a:latin typeface="+mj-lt"/>
                <a:cs typeface="Times New Roman" panose="02020603050405020304" pitchFamily="18" charset="0"/>
              </a:rPr>
              <a:t>Verksamhetsmål 2026</a:t>
            </a:r>
          </a:p>
          <a:p>
            <a:endParaRPr lang="sv-SE" sz="1600" dirty="0">
              <a:latin typeface="+mj-lt"/>
              <a:cs typeface="Times New Roman" panose="02020603050405020304" pitchFamily="18" charset="0"/>
            </a:endParaRPr>
          </a:p>
          <a:p>
            <a:pPr algn="l"/>
            <a:r>
              <a:rPr lang="sv-SE" sz="1200" dirty="0">
                <a:latin typeface="+mj-lt"/>
                <a:cs typeface="Times New Roman" panose="02020603050405020304" pitchFamily="18" charset="0"/>
              </a:rPr>
              <a:t>Styrelsens förslag till verksamhetsmål för 2025 är att vi ska värna om vår idrott så att vi står oss starka in i framtida skytte med stabil ekonomi och tilltro på skyttet.</a:t>
            </a:r>
          </a:p>
          <a:p>
            <a:pPr algn="l"/>
            <a:endParaRPr lang="sv-SE" sz="1200" dirty="0">
              <a:latin typeface="+mj-lt"/>
            </a:endParaRPr>
          </a:p>
          <a:p>
            <a:pPr algn="l"/>
            <a:r>
              <a:rPr lang="sv-SE" sz="1200" dirty="0">
                <a:latin typeface="+mj-lt"/>
              </a:rPr>
              <a:t>Värmlands Skyttesportförbund ska tillsammans med föreningarna driva verksamheten framåt på ett sådant sätt att många skyttar finner vår sport och blir kvar för att utöva den.</a:t>
            </a:r>
          </a:p>
          <a:p>
            <a:pPr algn="l"/>
            <a:endParaRPr lang="sv-SE" sz="1200" dirty="0">
              <a:latin typeface="+mj-lt"/>
            </a:endParaRPr>
          </a:p>
          <a:p>
            <a:pPr algn="l"/>
            <a:r>
              <a:rPr lang="sv-SE" sz="1200" dirty="0">
                <a:latin typeface="+mj-lt"/>
              </a:rPr>
              <a:t>Värmlands Skyttesportförbund ska tillsammans med föreningarna och RF-SISU utbilda ledare, föreningsfunktionärer, styrelseledamöter för vår sport</a:t>
            </a:r>
          </a:p>
          <a:p>
            <a:pPr algn="l"/>
            <a:endParaRPr lang="sv-SE" sz="1200" dirty="0">
              <a:latin typeface="+mj-lt"/>
            </a:endParaRPr>
          </a:p>
          <a:p>
            <a:pPr algn="l"/>
            <a:r>
              <a:rPr lang="sv-SE" sz="1200" dirty="0">
                <a:latin typeface="+mj-lt"/>
              </a:rPr>
              <a:t>Värmlands Skyttesportförbund ska tillsammans med föreningarna medverka på arrangemang för att visa att vi finns ex skolprojekt, friluftsdagar, mm.</a:t>
            </a:r>
          </a:p>
          <a:p>
            <a:pPr algn="l"/>
            <a:endParaRPr lang="sv-SE" sz="1200" dirty="0">
              <a:latin typeface="+mj-lt"/>
            </a:endParaRPr>
          </a:p>
          <a:p>
            <a:pPr algn="l"/>
            <a:r>
              <a:rPr lang="sv-SE" sz="1200" dirty="0">
                <a:latin typeface="+mj-lt"/>
              </a:rPr>
              <a:t>Värmlands Skyttesportförbund ska jobba för en drog och alkoholfri miljö på och kring våra arrangemang.</a:t>
            </a:r>
          </a:p>
          <a:p>
            <a:pPr algn="l"/>
            <a:endParaRPr lang="sv-SE" sz="1200" dirty="0">
              <a:latin typeface="+mj-lt"/>
            </a:endParaRPr>
          </a:p>
          <a:p>
            <a:pPr algn="l"/>
            <a:r>
              <a:rPr lang="sv-SE" sz="1200" dirty="0">
                <a:latin typeface="+mj-lt"/>
              </a:rPr>
              <a:t>Värmlands Skyttesportförbund ska vid all verksamhet visa respekt för den </a:t>
            </a:r>
          </a:p>
          <a:p>
            <a:pPr algn="l"/>
            <a:r>
              <a:rPr lang="sv-SE" sz="1200" dirty="0">
                <a:latin typeface="+mj-lt"/>
              </a:rPr>
              <a:t>gemensamma miljön och alltid minimera skytteverksamhetens miljöpåverkan.</a:t>
            </a:r>
          </a:p>
          <a:p>
            <a:pPr algn="l"/>
            <a:endParaRPr lang="sv-SE" sz="1200" dirty="0">
              <a:latin typeface="+mj-lt"/>
            </a:endParaRPr>
          </a:p>
        </p:txBody>
      </p:sp>
      <p:pic>
        <p:nvPicPr>
          <p:cNvPr id="1026" name="Picture 2" descr="C:\Users\Borzoie\Pictures\Pictures\Pictures\Skytteportalen Bilder\Logga, Värmlands Skyttesportförbu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05" y="899592"/>
            <a:ext cx="223652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74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134</Words>
  <Application>Microsoft Office PowerPoint</Application>
  <PresentationFormat>Bildspel på skärmen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Borzoie</dc:creator>
  <cp:lastModifiedBy>Bo Knoblauch</cp:lastModifiedBy>
  <cp:revision>22</cp:revision>
  <dcterms:created xsi:type="dcterms:W3CDTF">2014-03-12T12:01:31Z</dcterms:created>
  <dcterms:modified xsi:type="dcterms:W3CDTF">2026-03-11T12:31:08Z</dcterms:modified>
</cp:coreProperties>
</file>